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74" r:id="rId3"/>
    <p:sldId id="258" r:id="rId4"/>
    <p:sldId id="307" r:id="rId5"/>
    <p:sldId id="259" r:id="rId6"/>
    <p:sldId id="306" r:id="rId7"/>
    <p:sldId id="314" r:id="rId8"/>
    <p:sldId id="300" r:id="rId9"/>
    <p:sldId id="291" r:id="rId10"/>
    <p:sldId id="293" r:id="rId11"/>
    <p:sldId id="303" r:id="rId12"/>
    <p:sldId id="304" r:id="rId13"/>
    <p:sldId id="290" r:id="rId14"/>
    <p:sldId id="313" r:id="rId15"/>
    <p:sldId id="295" r:id="rId16"/>
    <p:sldId id="279" r:id="rId17"/>
    <p:sldId id="294" r:id="rId18"/>
    <p:sldId id="278" r:id="rId19"/>
    <p:sldId id="288" r:id="rId20"/>
    <p:sldId id="287" r:id="rId21"/>
    <p:sldId id="281" r:id="rId22"/>
    <p:sldId id="311" r:id="rId23"/>
    <p:sldId id="296" r:id="rId24"/>
    <p:sldId id="297" r:id="rId25"/>
    <p:sldId id="282" r:id="rId26"/>
    <p:sldId id="298" r:id="rId27"/>
    <p:sldId id="289" r:id="rId28"/>
    <p:sldId id="277" r:id="rId29"/>
    <p:sldId id="312" r:id="rId30"/>
    <p:sldId id="299" r:id="rId31"/>
    <p:sldId id="269" r:id="rId32"/>
    <p:sldId id="272" r:id="rId33"/>
    <p:sldId id="271" r:id="rId34"/>
    <p:sldId id="273" r:id="rId35"/>
    <p:sldId id="301" r:id="rId36"/>
    <p:sldId id="308" r:id="rId37"/>
    <p:sldId id="302" r:id="rId38"/>
    <p:sldId id="30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65"/>
    <a:srgbClr val="98CE7F"/>
    <a:srgbClr val="A5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9589F-EB3D-2842-BA4A-48762C541A50}" v="1716" dt="2025-02-17T16:40:44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/>
    <p:restoredTop sz="84238"/>
  </p:normalViewPr>
  <p:slideViewPr>
    <p:cSldViewPr snapToGrid="0">
      <p:cViewPr varScale="1">
        <p:scale>
          <a:sx n="110" d="100"/>
          <a:sy n="110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ry Olla" userId="52f3c186-4989-4a53-8f32-3eece7dfc570" providerId="ADAL" clId="{1A59589F-EB3D-2842-BA4A-48762C541A50}"/>
    <pc:docChg chg="undo redo custSel addSld delSld modSld sldOrd">
      <pc:chgData name="Jerry Olla" userId="52f3c186-4989-4a53-8f32-3eece7dfc570" providerId="ADAL" clId="{1A59589F-EB3D-2842-BA4A-48762C541A50}" dt="2025-02-17T16:52:54.740" v="20057" actId="2696"/>
      <pc:docMkLst>
        <pc:docMk/>
      </pc:docMkLst>
      <pc:sldChg chg="addSp delSp modSp mod chgLayout">
        <pc:chgData name="Jerry Olla" userId="52f3c186-4989-4a53-8f32-3eece7dfc570" providerId="ADAL" clId="{1A59589F-EB3D-2842-BA4A-48762C541A50}" dt="2025-02-17T16:49:41.442" v="20056" actId="1076"/>
        <pc:sldMkLst>
          <pc:docMk/>
          <pc:sldMk cId="2906164486" sldId="256"/>
        </pc:sldMkLst>
        <pc:spChg chg="mod ord">
          <ac:chgData name="Jerry Olla" userId="52f3c186-4989-4a53-8f32-3eece7dfc570" providerId="ADAL" clId="{1A59589F-EB3D-2842-BA4A-48762C541A50}" dt="2025-02-17T16:49:34.687" v="20054" actId="14100"/>
          <ac:spMkLst>
            <pc:docMk/>
            <pc:sldMk cId="2906164486" sldId="256"/>
            <ac:spMk id="2" creationId="{4ED1B2E6-E73F-D941-10D8-69D4D5634EC4}"/>
          </ac:spMkLst>
        </pc:spChg>
        <pc:spChg chg="mod ord">
          <ac:chgData name="Jerry Olla" userId="52f3c186-4989-4a53-8f32-3eece7dfc570" providerId="ADAL" clId="{1A59589F-EB3D-2842-BA4A-48762C541A50}" dt="2025-02-17T16:49:37.467" v="20055" actId="1076"/>
          <ac:spMkLst>
            <pc:docMk/>
            <pc:sldMk cId="2906164486" sldId="256"/>
            <ac:spMk id="3" creationId="{F0F8B0D8-4AD9-6300-800E-1CB649F50135}"/>
          </ac:spMkLst>
        </pc:spChg>
        <pc:spChg chg="add mod">
          <ac:chgData name="Jerry Olla" userId="52f3c186-4989-4a53-8f32-3eece7dfc570" providerId="ADAL" clId="{1A59589F-EB3D-2842-BA4A-48762C541A50}" dt="2025-02-17T16:49:41.442" v="20056" actId="1076"/>
          <ac:spMkLst>
            <pc:docMk/>
            <pc:sldMk cId="2906164486" sldId="256"/>
            <ac:spMk id="4" creationId="{9C7ADC7D-9D46-FA65-0788-95BD216F8EC0}"/>
          </ac:spMkLst>
        </pc:spChg>
        <pc:picChg chg="add mod">
          <ac:chgData name="Jerry Olla" userId="52f3c186-4989-4a53-8f32-3eece7dfc570" providerId="ADAL" clId="{1A59589F-EB3D-2842-BA4A-48762C541A50}" dt="2025-02-16T00:01:45.920" v="17663"/>
          <ac:picMkLst>
            <pc:docMk/>
            <pc:sldMk cId="2906164486" sldId="256"/>
            <ac:picMk id="5" creationId="{535237C3-3269-B594-E984-5AE6216B898E}"/>
          </ac:picMkLst>
        </pc:picChg>
        <pc:picChg chg="add mod">
          <ac:chgData name="Jerry Olla" userId="52f3c186-4989-4a53-8f32-3eece7dfc570" providerId="ADAL" clId="{1A59589F-EB3D-2842-BA4A-48762C541A50}" dt="2025-02-16T00:01:45.920" v="17663"/>
          <ac:picMkLst>
            <pc:docMk/>
            <pc:sldMk cId="2906164486" sldId="256"/>
            <ac:picMk id="6" creationId="{5E5F3D04-DB39-0A06-BA95-D800D0F70CC6}"/>
          </ac:picMkLst>
        </pc:picChg>
        <pc:picChg chg="add mod">
          <ac:chgData name="Jerry Olla" userId="52f3c186-4989-4a53-8f32-3eece7dfc570" providerId="ADAL" clId="{1A59589F-EB3D-2842-BA4A-48762C541A50}" dt="2025-02-16T00:01:45.920" v="17663"/>
          <ac:picMkLst>
            <pc:docMk/>
            <pc:sldMk cId="2906164486" sldId="256"/>
            <ac:picMk id="7" creationId="{4CB017D0-A50D-C2E6-2CBC-8B9400BC0525}"/>
          </ac:picMkLst>
        </pc:picChg>
        <pc:picChg chg="add mod">
          <ac:chgData name="Jerry Olla" userId="52f3c186-4989-4a53-8f32-3eece7dfc570" providerId="ADAL" clId="{1A59589F-EB3D-2842-BA4A-48762C541A50}" dt="2025-02-16T00:01:45.920" v="17663"/>
          <ac:picMkLst>
            <pc:docMk/>
            <pc:sldMk cId="2906164486" sldId="256"/>
            <ac:picMk id="8" creationId="{74B57DD0-D7F1-9727-F071-EEDE83CCEE3B}"/>
          </ac:picMkLst>
        </pc:picChg>
        <pc:picChg chg="add del mod">
          <ac:chgData name="Jerry Olla" userId="52f3c186-4989-4a53-8f32-3eece7dfc570" providerId="ADAL" clId="{1A59589F-EB3D-2842-BA4A-48762C541A50}" dt="2025-02-16T00:46:08.420" v="18059" actId="478"/>
          <ac:picMkLst>
            <pc:docMk/>
            <pc:sldMk cId="2906164486" sldId="256"/>
            <ac:picMk id="9" creationId="{767551B7-3D9C-E08E-C941-B68F115C0EC7}"/>
          </ac:picMkLst>
        </pc:picChg>
        <pc:picChg chg="add del mod">
          <ac:chgData name="Jerry Olla" userId="52f3c186-4989-4a53-8f32-3eece7dfc570" providerId="ADAL" clId="{1A59589F-EB3D-2842-BA4A-48762C541A50}" dt="2025-02-16T00:46:07.469" v="18058" actId="478"/>
          <ac:picMkLst>
            <pc:docMk/>
            <pc:sldMk cId="2906164486" sldId="256"/>
            <ac:picMk id="10" creationId="{082A4C23-D57F-AF77-6F10-E580BCA6CB61}"/>
          </ac:picMkLst>
        </pc:picChg>
      </pc:sldChg>
      <pc:sldChg chg="addSp delSp modSp del mod chgLayout">
        <pc:chgData name="Jerry Olla" userId="52f3c186-4989-4a53-8f32-3eece7dfc570" providerId="ADAL" clId="{1A59589F-EB3D-2842-BA4A-48762C541A50}" dt="2025-02-14T04:07:01.674" v="11276" actId="2696"/>
        <pc:sldMkLst>
          <pc:docMk/>
          <pc:sldMk cId="1363819776" sldId="257"/>
        </pc:sldMkLst>
      </pc:sldChg>
      <pc:sldChg chg="addSp delSp modSp mod setBg modAnim">
        <pc:chgData name="Jerry Olla" userId="52f3c186-4989-4a53-8f32-3eece7dfc570" providerId="ADAL" clId="{1A59589F-EB3D-2842-BA4A-48762C541A50}" dt="2025-02-15T14:24:46.088" v="15780" actId="1076"/>
        <pc:sldMkLst>
          <pc:docMk/>
          <pc:sldMk cId="588039953" sldId="258"/>
        </pc:sldMkLst>
        <pc:spChg chg="mod">
          <ac:chgData name="Jerry Olla" userId="52f3c186-4989-4a53-8f32-3eece7dfc570" providerId="ADAL" clId="{1A59589F-EB3D-2842-BA4A-48762C541A50}" dt="2025-02-14T04:10:42.415" v="11376" actId="26606"/>
          <ac:spMkLst>
            <pc:docMk/>
            <pc:sldMk cId="588039953" sldId="258"/>
            <ac:spMk id="2" creationId="{6CAB2E27-180C-9F8D-FB9B-C5CCF6CE0D81}"/>
          </ac:spMkLst>
        </pc:spChg>
        <pc:spChg chg="mod ord">
          <ac:chgData name="Jerry Olla" userId="52f3c186-4989-4a53-8f32-3eece7dfc570" providerId="ADAL" clId="{1A59589F-EB3D-2842-BA4A-48762C541A50}" dt="2025-02-15T14:13:41.803" v="15449" actId="20577"/>
          <ac:spMkLst>
            <pc:docMk/>
            <pc:sldMk cId="588039953" sldId="258"/>
            <ac:spMk id="3" creationId="{8A9BB60D-0E78-1716-5EC1-CE6CB5E7F1EE}"/>
          </ac:spMkLst>
        </pc:spChg>
        <pc:spChg chg="add">
          <ac:chgData name="Jerry Olla" userId="52f3c186-4989-4a53-8f32-3eece7dfc570" providerId="ADAL" clId="{1A59589F-EB3D-2842-BA4A-48762C541A50}" dt="2025-02-14T04:10:42.415" v="11376" actId="26606"/>
          <ac:spMkLst>
            <pc:docMk/>
            <pc:sldMk cId="588039953" sldId="258"/>
            <ac:spMk id="13318" creationId="{CD5322C4-F75C-437F-A239-D2E23FD4EE4A}"/>
          </ac:spMkLst>
        </pc:spChg>
        <pc:spChg chg="add">
          <ac:chgData name="Jerry Olla" userId="52f3c186-4989-4a53-8f32-3eece7dfc570" providerId="ADAL" clId="{1A59589F-EB3D-2842-BA4A-48762C541A50}" dt="2025-02-14T04:10:42.415" v="11376" actId="26606"/>
          <ac:spMkLst>
            <pc:docMk/>
            <pc:sldMk cId="588039953" sldId="258"/>
            <ac:spMk id="13319" creationId="{9BEEA9C9-EE31-4A53-B812-CDFE913A41C8}"/>
          </ac:spMkLst>
        </pc:spChg>
        <pc:picChg chg="add mod ord">
          <ac:chgData name="Jerry Olla" userId="52f3c186-4989-4a53-8f32-3eece7dfc570" providerId="ADAL" clId="{1A59589F-EB3D-2842-BA4A-48762C541A50}" dt="2025-02-15T04:40:40.225" v="13949" actId="1076"/>
          <ac:picMkLst>
            <pc:docMk/>
            <pc:sldMk cId="588039953" sldId="258"/>
            <ac:picMk id="4" creationId="{A233125C-1801-E0CD-91C0-F7D031B61AD9}"/>
          </ac:picMkLst>
        </pc:picChg>
        <pc:picChg chg="add mod ord">
          <ac:chgData name="Jerry Olla" userId="52f3c186-4989-4a53-8f32-3eece7dfc570" providerId="ADAL" clId="{1A59589F-EB3D-2842-BA4A-48762C541A50}" dt="2025-02-14T04:10:42.415" v="11376" actId="26606"/>
          <ac:picMkLst>
            <pc:docMk/>
            <pc:sldMk cId="588039953" sldId="258"/>
            <ac:picMk id="1032" creationId="{B7530AD0-B30B-D397-C9B6-E2F3426A2A15}"/>
          </ac:picMkLst>
        </pc:picChg>
        <pc:picChg chg="add mod ord">
          <ac:chgData name="Jerry Olla" userId="52f3c186-4989-4a53-8f32-3eece7dfc570" providerId="ADAL" clId="{1A59589F-EB3D-2842-BA4A-48762C541A50}" dt="2025-02-15T04:40:45.673" v="13951" actId="1076"/>
          <ac:picMkLst>
            <pc:docMk/>
            <pc:sldMk cId="588039953" sldId="258"/>
            <ac:picMk id="13314" creationId="{DB48BD86-9AA2-DD1D-338E-AF6CBCA840CD}"/>
          </ac:picMkLst>
        </pc:picChg>
        <pc:picChg chg="add mod ord">
          <ac:chgData name="Jerry Olla" userId="52f3c186-4989-4a53-8f32-3eece7dfc570" providerId="ADAL" clId="{1A59589F-EB3D-2842-BA4A-48762C541A50}" dt="2025-02-15T14:24:46.088" v="15780" actId="1076"/>
          <ac:picMkLst>
            <pc:docMk/>
            <pc:sldMk cId="588039953" sldId="258"/>
            <ac:picMk id="13316" creationId="{F33B3786-8DB8-0A19-26A4-6F9A9761FCAA}"/>
          </ac:picMkLst>
        </pc:picChg>
      </pc:sldChg>
      <pc:sldChg chg="addSp delSp modSp mod ord modAnim">
        <pc:chgData name="Jerry Olla" userId="52f3c186-4989-4a53-8f32-3eece7dfc570" providerId="ADAL" clId="{1A59589F-EB3D-2842-BA4A-48762C541A50}" dt="2025-02-17T15:46:09.534" v="19072" actId="20577"/>
        <pc:sldMkLst>
          <pc:docMk/>
          <pc:sldMk cId="3137094724" sldId="259"/>
        </pc:sldMkLst>
        <pc:spChg chg="mod">
          <ac:chgData name="Jerry Olla" userId="52f3c186-4989-4a53-8f32-3eece7dfc570" providerId="ADAL" clId="{1A59589F-EB3D-2842-BA4A-48762C541A50}" dt="2025-02-17T15:46:09.534" v="19072" actId="20577"/>
          <ac:spMkLst>
            <pc:docMk/>
            <pc:sldMk cId="3137094724" sldId="259"/>
            <ac:spMk id="2" creationId="{384C6AC6-4153-CB93-9654-CA685359AEF7}"/>
          </ac:spMkLst>
        </pc:spChg>
        <pc:spChg chg="add mod">
          <ac:chgData name="Jerry Olla" userId="52f3c186-4989-4a53-8f32-3eece7dfc570" providerId="ADAL" clId="{1A59589F-EB3D-2842-BA4A-48762C541A50}" dt="2025-02-15T04:44:02.996" v="14040" actId="20577"/>
          <ac:spMkLst>
            <pc:docMk/>
            <pc:sldMk cId="3137094724" sldId="259"/>
            <ac:spMk id="3" creationId="{22A8276B-CFE7-306B-2826-EEFE8851B91D}"/>
          </ac:spMkLst>
        </pc:spChg>
        <pc:spChg chg="add mod">
          <ac:chgData name="Jerry Olla" userId="52f3c186-4989-4a53-8f32-3eece7dfc570" providerId="ADAL" clId="{1A59589F-EB3D-2842-BA4A-48762C541A50}" dt="2025-02-13T12:22:17.456" v="4401" actId="1076"/>
          <ac:spMkLst>
            <pc:docMk/>
            <pc:sldMk cId="3137094724" sldId="259"/>
            <ac:spMk id="5" creationId="{D51636C9-A129-3ADD-F0CA-EF71F48F0090}"/>
          </ac:spMkLst>
        </pc:spChg>
        <pc:picChg chg="add mod">
          <ac:chgData name="Jerry Olla" userId="52f3c186-4989-4a53-8f32-3eece7dfc570" providerId="ADAL" clId="{1A59589F-EB3D-2842-BA4A-48762C541A50}" dt="2025-02-11T02:18:29.023" v="193" actId="1076"/>
          <ac:picMkLst>
            <pc:docMk/>
            <pc:sldMk cId="3137094724" sldId="259"/>
            <ac:picMk id="4" creationId="{4E78BACF-A46E-1D69-41AC-44D110DF9DDA}"/>
          </ac:picMkLst>
        </pc:picChg>
        <pc:picChg chg="add mod">
          <ac:chgData name="Jerry Olla" userId="52f3c186-4989-4a53-8f32-3eece7dfc570" providerId="ADAL" clId="{1A59589F-EB3D-2842-BA4A-48762C541A50}" dt="2025-02-11T02:26:28.983" v="233" actId="1076"/>
          <ac:picMkLst>
            <pc:docMk/>
            <pc:sldMk cId="3137094724" sldId="259"/>
            <ac:picMk id="9" creationId="{F6E4832A-9FD2-1AED-3C5B-DA258E175106}"/>
          </ac:picMkLst>
        </pc:picChg>
        <pc:picChg chg="add mod">
          <ac:chgData name="Jerry Olla" userId="52f3c186-4989-4a53-8f32-3eece7dfc570" providerId="ADAL" clId="{1A59589F-EB3D-2842-BA4A-48762C541A50}" dt="2025-02-11T02:18:34.170" v="195" actId="1076"/>
          <ac:picMkLst>
            <pc:docMk/>
            <pc:sldMk cId="3137094724" sldId="259"/>
            <ac:picMk id="2050" creationId="{CB260327-C10D-134C-3A37-92AED8FE723C}"/>
          </ac:picMkLst>
        </pc:picChg>
        <pc:picChg chg="add mod">
          <ac:chgData name="Jerry Olla" userId="52f3c186-4989-4a53-8f32-3eece7dfc570" providerId="ADAL" clId="{1A59589F-EB3D-2842-BA4A-48762C541A50}" dt="2025-02-11T02:27:58.832" v="303" actId="1076"/>
          <ac:picMkLst>
            <pc:docMk/>
            <pc:sldMk cId="3137094724" sldId="259"/>
            <ac:picMk id="2056" creationId="{95EF85F8-75C2-958F-409F-A6BD08108248}"/>
          </ac:picMkLst>
        </pc:picChg>
        <pc:picChg chg="add mod">
          <ac:chgData name="Jerry Olla" userId="52f3c186-4989-4a53-8f32-3eece7dfc570" providerId="ADAL" clId="{1A59589F-EB3D-2842-BA4A-48762C541A50}" dt="2025-02-11T02:27:50.238" v="279" actId="1076"/>
          <ac:picMkLst>
            <pc:docMk/>
            <pc:sldMk cId="3137094724" sldId="259"/>
            <ac:picMk id="2058" creationId="{4B42DB44-0280-63F6-6053-168CD63F8CC1}"/>
          </ac:picMkLst>
        </pc:picChg>
      </pc:sldChg>
      <pc:sldChg chg="addSp modSp del mod modAnim">
        <pc:chgData name="Jerry Olla" userId="52f3c186-4989-4a53-8f32-3eece7dfc570" providerId="ADAL" clId="{1A59589F-EB3D-2842-BA4A-48762C541A50}" dt="2025-02-14T02:50:27.871" v="11000" actId="2696"/>
        <pc:sldMkLst>
          <pc:docMk/>
          <pc:sldMk cId="1655493642" sldId="260"/>
        </pc:sldMkLst>
      </pc:sldChg>
      <pc:sldChg chg="addSp delSp modSp del mod ord">
        <pc:chgData name="Jerry Olla" userId="52f3c186-4989-4a53-8f32-3eece7dfc570" providerId="ADAL" clId="{1A59589F-EB3D-2842-BA4A-48762C541A50}" dt="2025-02-14T02:50:35.718" v="11003" actId="2696"/>
        <pc:sldMkLst>
          <pc:docMk/>
          <pc:sldMk cId="4190387666" sldId="261"/>
        </pc:sldMkLst>
      </pc:sldChg>
      <pc:sldChg chg="addSp modSp del mod ord chgLayout">
        <pc:chgData name="Jerry Olla" userId="52f3c186-4989-4a53-8f32-3eece7dfc570" providerId="ADAL" clId="{1A59589F-EB3D-2842-BA4A-48762C541A50}" dt="2025-02-14T02:50:28.979" v="11001" actId="2696"/>
        <pc:sldMkLst>
          <pc:docMk/>
          <pc:sldMk cId="4089453089" sldId="262"/>
        </pc:sldMkLst>
      </pc:sldChg>
      <pc:sldChg chg="del">
        <pc:chgData name="Jerry Olla" userId="52f3c186-4989-4a53-8f32-3eece7dfc570" providerId="ADAL" clId="{1A59589F-EB3D-2842-BA4A-48762C541A50}" dt="2025-02-11T03:20:48.924" v="412" actId="2696"/>
        <pc:sldMkLst>
          <pc:docMk/>
          <pc:sldMk cId="478258779" sldId="263"/>
        </pc:sldMkLst>
      </pc:sldChg>
      <pc:sldChg chg="modSp del mod">
        <pc:chgData name="Jerry Olla" userId="52f3c186-4989-4a53-8f32-3eece7dfc570" providerId="ADAL" clId="{1A59589F-EB3D-2842-BA4A-48762C541A50}" dt="2025-02-13T05:40:23.737" v="3594" actId="2696"/>
        <pc:sldMkLst>
          <pc:docMk/>
          <pc:sldMk cId="1122018096" sldId="264"/>
        </pc:sldMkLst>
      </pc:sldChg>
      <pc:sldChg chg="modSp del mod chgLayout">
        <pc:chgData name="Jerry Olla" userId="52f3c186-4989-4a53-8f32-3eece7dfc570" providerId="ADAL" clId="{1A59589F-EB3D-2842-BA4A-48762C541A50}" dt="2025-02-14T02:50:31.722" v="11002" actId="2696"/>
        <pc:sldMkLst>
          <pc:docMk/>
          <pc:sldMk cId="2424088279" sldId="265"/>
        </pc:sldMkLst>
      </pc:sldChg>
      <pc:sldChg chg="del">
        <pc:chgData name="Jerry Olla" userId="52f3c186-4989-4a53-8f32-3eece7dfc570" providerId="ADAL" clId="{1A59589F-EB3D-2842-BA4A-48762C541A50}" dt="2025-02-14T02:58:28.404" v="11189" actId="2696"/>
        <pc:sldMkLst>
          <pc:docMk/>
          <pc:sldMk cId="795981146" sldId="266"/>
        </pc:sldMkLst>
      </pc:sldChg>
      <pc:sldChg chg="modSp new del mod">
        <pc:chgData name="Jerry Olla" userId="52f3c186-4989-4a53-8f32-3eece7dfc570" providerId="ADAL" clId="{1A59589F-EB3D-2842-BA4A-48762C541A50}" dt="2025-02-12T03:54:04.290" v="670" actId="2696"/>
        <pc:sldMkLst>
          <pc:docMk/>
          <pc:sldMk cId="1855887190" sldId="267"/>
        </pc:sldMkLst>
      </pc:sldChg>
      <pc:sldChg chg="addSp delSp modSp add del mod ord modAnim">
        <pc:chgData name="Jerry Olla" userId="52f3c186-4989-4a53-8f32-3eece7dfc570" providerId="ADAL" clId="{1A59589F-EB3D-2842-BA4A-48762C541A50}" dt="2025-02-14T02:33:19.334" v="9958" actId="2696"/>
        <pc:sldMkLst>
          <pc:docMk/>
          <pc:sldMk cId="184388427" sldId="268"/>
        </pc:sldMkLst>
      </pc:sldChg>
      <pc:sldChg chg="delSp modSp add del mod setBg delDesignElem chgLayout">
        <pc:chgData name="Jerry Olla" userId="52f3c186-4989-4a53-8f32-3eece7dfc570" providerId="ADAL" clId="{1A59589F-EB3D-2842-BA4A-48762C541A50}" dt="2025-02-15T17:05:56.996" v="16716" actId="2696"/>
        <pc:sldMkLst>
          <pc:docMk/>
          <pc:sldMk cId="1516192418" sldId="269"/>
        </pc:sldMkLst>
      </pc:sldChg>
      <pc:sldChg chg="add del">
        <pc:chgData name="Jerry Olla" userId="52f3c186-4989-4a53-8f32-3eece7dfc570" providerId="ADAL" clId="{1A59589F-EB3D-2842-BA4A-48762C541A50}" dt="2025-02-16T02:14:55.349" v="18835" actId="2696"/>
        <pc:sldMkLst>
          <pc:docMk/>
          <pc:sldMk cId="2477287383" sldId="269"/>
        </pc:sldMkLst>
      </pc:sldChg>
      <pc:sldChg chg="addSp delSp modSp add del mod ord setBg modClrScheme setClrOvrMap delDesignElem chgLayout">
        <pc:chgData name="Jerry Olla" userId="52f3c186-4989-4a53-8f32-3eece7dfc570" providerId="ADAL" clId="{1A59589F-EB3D-2842-BA4A-48762C541A50}" dt="2025-02-14T02:58:38.972" v="11190" actId="2696"/>
        <pc:sldMkLst>
          <pc:docMk/>
          <pc:sldMk cId="4141624788" sldId="269"/>
        </pc:sldMkLst>
      </pc:sldChg>
      <pc:sldChg chg="addSp delSp modSp add del mod">
        <pc:chgData name="Jerry Olla" userId="52f3c186-4989-4a53-8f32-3eece7dfc570" providerId="ADAL" clId="{1A59589F-EB3D-2842-BA4A-48762C541A50}" dt="2025-02-12T04:11:51.347" v="1192" actId="2696"/>
        <pc:sldMkLst>
          <pc:docMk/>
          <pc:sldMk cId="935619812" sldId="270"/>
        </pc:sldMkLst>
      </pc:sldChg>
      <pc:sldChg chg="add del">
        <pc:chgData name="Jerry Olla" userId="52f3c186-4989-4a53-8f32-3eece7dfc570" providerId="ADAL" clId="{1A59589F-EB3D-2842-BA4A-48762C541A50}" dt="2025-02-16T02:14:55.349" v="18835" actId="2696"/>
        <pc:sldMkLst>
          <pc:docMk/>
          <pc:sldMk cId="2418972743" sldId="271"/>
        </pc:sldMkLst>
      </pc:sldChg>
      <pc:sldChg chg="addSp delSp modSp add del mod setBg setClrOvrMap delDesignElem chgLayout">
        <pc:chgData name="Jerry Olla" userId="52f3c186-4989-4a53-8f32-3eece7dfc570" providerId="ADAL" clId="{1A59589F-EB3D-2842-BA4A-48762C541A50}" dt="2025-02-15T17:05:56.996" v="16716" actId="2696"/>
        <pc:sldMkLst>
          <pc:docMk/>
          <pc:sldMk cId="2702213200" sldId="271"/>
        </pc:sldMkLst>
      </pc:sldChg>
      <pc:sldChg chg="addSp delSp modSp add del mod ord setBg">
        <pc:chgData name="Jerry Olla" userId="52f3c186-4989-4a53-8f32-3eece7dfc570" providerId="ADAL" clId="{1A59589F-EB3D-2842-BA4A-48762C541A50}" dt="2025-02-14T02:58:38.972" v="11190" actId="2696"/>
        <pc:sldMkLst>
          <pc:docMk/>
          <pc:sldMk cId="3303779736" sldId="271"/>
        </pc:sldMkLst>
      </pc:sldChg>
      <pc:sldChg chg="add del">
        <pc:chgData name="Jerry Olla" userId="52f3c186-4989-4a53-8f32-3eece7dfc570" providerId="ADAL" clId="{1A59589F-EB3D-2842-BA4A-48762C541A50}" dt="2025-02-16T02:14:55.349" v="18835" actId="2696"/>
        <pc:sldMkLst>
          <pc:docMk/>
          <pc:sldMk cId="23640221" sldId="272"/>
        </pc:sldMkLst>
      </pc:sldChg>
      <pc:sldChg chg="modSp add del mod">
        <pc:chgData name="Jerry Olla" userId="52f3c186-4989-4a53-8f32-3eece7dfc570" providerId="ADAL" clId="{1A59589F-EB3D-2842-BA4A-48762C541A50}" dt="2025-02-15T17:05:56.996" v="16716" actId="2696"/>
        <pc:sldMkLst>
          <pc:docMk/>
          <pc:sldMk cId="2791683334" sldId="272"/>
        </pc:sldMkLst>
      </pc:sldChg>
      <pc:sldChg chg="addSp delSp modSp add del mod ord">
        <pc:chgData name="Jerry Olla" userId="52f3c186-4989-4a53-8f32-3eece7dfc570" providerId="ADAL" clId="{1A59589F-EB3D-2842-BA4A-48762C541A50}" dt="2025-02-14T02:58:38.972" v="11190" actId="2696"/>
        <pc:sldMkLst>
          <pc:docMk/>
          <pc:sldMk cId="2841295926" sldId="272"/>
        </pc:sldMkLst>
      </pc:sldChg>
      <pc:sldChg chg="add del">
        <pc:chgData name="Jerry Olla" userId="52f3c186-4989-4a53-8f32-3eece7dfc570" providerId="ADAL" clId="{1A59589F-EB3D-2842-BA4A-48762C541A50}" dt="2025-02-16T02:14:55.349" v="18835" actId="2696"/>
        <pc:sldMkLst>
          <pc:docMk/>
          <pc:sldMk cId="3774445621" sldId="273"/>
        </pc:sldMkLst>
      </pc:sldChg>
      <pc:sldChg chg="addSp delSp modSp add del mod ord setBg">
        <pc:chgData name="Jerry Olla" userId="52f3c186-4989-4a53-8f32-3eece7dfc570" providerId="ADAL" clId="{1A59589F-EB3D-2842-BA4A-48762C541A50}" dt="2025-02-14T02:58:38.972" v="11190" actId="2696"/>
        <pc:sldMkLst>
          <pc:docMk/>
          <pc:sldMk cId="4020074758" sldId="273"/>
        </pc:sldMkLst>
      </pc:sldChg>
      <pc:sldChg chg="delSp modSp add del mod setBg delDesignElem chgLayout">
        <pc:chgData name="Jerry Olla" userId="52f3c186-4989-4a53-8f32-3eece7dfc570" providerId="ADAL" clId="{1A59589F-EB3D-2842-BA4A-48762C541A50}" dt="2025-02-15T17:05:56.996" v="16716" actId="2696"/>
        <pc:sldMkLst>
          <pc:docMk/>
          <pc:sldMk cId="4094734774" sldId="273"/>
        </pc:sldMkLst>
      </pc:sldChg>
      <pc:sldChg chg="addSp delSp modSp new mod chgLayout">
        <pc:chgData name="Jerry Olla" userId="52f3c186-4989-4a53-8f32-3eece7dfc570" providerId="ADAL" clId="{1A59589F-EB3D-2842-BA4A-48762C541A50}" dt="2025-02-13T03:50:39.713" v="2215" actId="14100"/>
        <pc:sldMkLst>
          <pc:docMk/>
          <pc:sldMk cId="416083909" sldId="274"/>
        </pc:sldMkLst>
        <pc:spChg chg="add mod ord">
          <ac:chgData name="Jerry Olla" userId="52f3c186-4989-4a53-8f32-3eece7dfc570" providerId="ADAL" clId="{1A59589F-EB3D-2842-BA4A-48762C541A50}" dt="2025-02-13T03:39:25.467" v="2135" actId="20577"/>
          <ac:spMkLst>
            <pc:docMk/>
            <pc:sldMk cId="416083909" sldId="274"/>
            <ac:spMk id="4" creationId="{E3F4A000-654C-3055-88D4-1B69872515F0}"/>
          </ac:spMkLst>
        </pc:spChg>
        <pc:spChg chg="add mod">
          <ac:chgData name="Jerry Olla" userId="52f3c186-4989-4a53-8f32-3eece7dfc570" providerId="ADAL" clId="{1A59589F-EB3D-2842-BA4A-48762C541A50}" dt="2025-02-13T03:47:20.104" v="2164" actId="1076"/>
          <ac:spMkLst>
            <pc:docMk/>
            <pc:sldMk cId="416083909" sldId="274"/>
            <ac:spMk id="8" creationId="{DD853027-D342-2F3C-3F78-92258CE7A438}"/>
          </ac:spMkLst>
        </pc:spChg>
        <pc:spChg chg="add mod">
          <ac:chgData name="Jerry Olla" userId="52f3c186-4989-4a53-8f32-3eece7dfc570" providerId="ADAL" clId="{1A59589F-EB3D-2842-BA4A-48762C541A50}" dt="2025-02-13T03:50:39.713" v="2215" actId="14100"/>
          <ac:spMkLst>
            <pc:docMk/>
            <pc:sldMk cId="416083909" sldId="274"/>
            <ac:spMk id="11" creationId="{2BF4A54E-6E2B-5F21-0D63-684EA9DAD006}"/>
          </ac:spMkLst>
        </pc:spChg>
        <pc:spChg chg="add mod">
          <ac:chgData name="Jerry Olla" userId="52f3c186-4989-4a53-8f32-3eece7dfc570" providerId="ADAL" clId="{1A59589F-EB3D-2842-BA4A-48762C541A50}" dt="2025-02-13T03:46:57.004" v="2156" actId="478"/>
          <ac:spMkLst>
            <pc:docMk/>
            <pc:sldMk cId="416083909" sldId="274"/>
            <ac:spMk id="13" creationId="{39A2993A-DD42-E376-2A51-15DEA445B024}"/>
          </ac:spMkLst>
        </pc:spChg>
        <pc:picChg chg="add mod">
          <ac:chgData name="Jerry Olla" userId="52f3c186-4989-4a53-8f32-3eece7dfc570" providerId="ADAL" clId="{1A59589F-EB3D-2842-BA4A-48762C541A50}" dt="2025-02-13T03:47:12.292" v="2163" actId="1076"/>
          <ac:picMkLst>
            <pc:docMk/>
            <pc:sldMk cId="416083909" sldId="274"/>
            <ac:picMk id="9" creationId="{E06EB669-42C5-F0F2-9C18-D619B0940241}"/>
          </ac:picMkLst>
        </pc:picChg>
        <pc:picChg chg="add mod">
          <ac:chgData name="Jerry Olla" userId="52f3c186-4989-4a53-8f32-3eece7dfc570" providerId="ADAL" clId="{1A59589F-EB3D-2842-BA4A-48762C541A50}" dt="2025-02-13T03:47:10.828" v="2162" actId="1076"/>
          <ac:picMkLst>
            <pc:docMk/>
            <pc:sldMk cId="416083909" sldId="274"/>
            <ac:picMk id="14" creationId="{F341E7D3-753F-E8DA-E429-B8E71AFB933A}"/>
          </ac:picMkLst>
        </pc:picChg>
      </pc:sldChg>
      <pc:sldChg chg="addSp delSp modSp new del mod setBg setClrOvrMap chgLayout">
        <pc:chgData name="Jerry Olla" userId="52f3c186-4989-4a53-8f32-3eece7dfc570" providerId="ADAL" clId="{1A59589F-EB3D-2842-BA4A-48762C541A50}" dt="2025-02-13T23:54:39.171" v="8021" actId="2696"/>
        <pc:sldMkLst>
          <pc:docMk/>
          <pc:sldMk cId="1688658408" sldId="275"/>
        </pc:sldMkLst>
      </pc:sldChg>
      <pc:sldChg chg="addSp delSp modSp add del mod setBg chgLayout">
        <pc:chgData name="Jerry Olla" userId="52f3c186-4989-4a53-8f32-3eece7dfc570" providerId="ADAL" clId="{1A59589F-EB3D-2842-BA4A-48762C541A50}" dt="2025-02-13T23:55:24.963" v="8024" actId="2696"/>
        <pc:sldMkLst>
          <pc:docMk/>
          <pc:sldMk cId="2085043046" sldId="276"/>
        </pc:sldMkLst>
      </pc:sldChg>
      <pc:sldChg chg="modSp add mod">
        <pc:chgData name="Jerry Olla" userId="52f3c186-4989-4a53-8f32-3eece7dfc570" providerId="ADAL" clId="{1A59589F-EB3D-2842-BA4A-48762C541A50}" dt="2025-02-17T16:27:30.473" v="19368" actId="20577"/>
        <pc:sldMkLst>
          <pc:docMk/>
          <pc:sldMk cId="3986036576" sldId="277"/>
        </pc:sldMkLst>
        <pc:spChg chg="mod">
          <ac:chgData name="Jerry Olla" userId="52f3c186-4989-4a53-8f32-3eece7dfc570" providerId="ADAL" clId="{1A59589F-EB3D-2842-BA4A-48762C541A50}" dt="2025-02-17T16:26:53.041" v="19340" actId="20577"/>
          <ac:spMkLst>
            <pc:docMk/>
            <pc:sldMk cId="3986036576" sldId="277"/>
            <ac:spMk id="2" creationId="{6CF5572F-56CF-964A-B468-ECA3683A20CE}"/>
          </ac:spMkLst>
        </pc:spChg>
        <pc:spChg chg="mod">
          <ac:chgData name="Jerry Olla" userId="52f3c186-4989-4a53-8f32-3eece7dfc570" providerId="ADAL" clId="{1A59589F-EB3D-2842-BA4A-48762C541A50}" dt="2025-02-17T16:27:30.473" v="19368" actId="20577"/>
          <ac:spMkLst>
            <pc:docMk/>
            <pc:sldMk cId="3986036576" sldId="277"/>
            <ac:spMk id="3" creationId="{61FAF29F-652C-755A-0782-F80AA132CF81}"/>
          </ac:spMkLst>
        </pc:spChg>
      </pc:sldChg>
      <pc:sldChg chg="addSp delSp modSp new del mod ord setBg">
        <pc:chgData name="Jerry Olla" userId="52f3c186-4989-4a53-8f32-3eece7dfc570" providerId="ADAL" clId="{1A59589F-EB3D-2842-BA4A-48762C541A50}" dt="2025-02-16T01:59:17.895" v="18540" actId="2696"/>
        <pc:sldMkLst>
          <pc:docMk/>
          <pc:sldMk cId="4095569383" sldId="277"/>
        </pc:sldMkLst>
      </pc:sldChg>
      <pc:sldChg chg="addSp delSp modSp new mod ord setBg chgLayout modNotesTx">
        <pc:chgData name="Jerry Olla" userId="52f3c186-4989-4a53-8f32-3eece7dfc570" providerId="ADAL" clId="{1A59589F-EB3D-2842-BA4A-48762C541A50}" dt="2025-02-16T13:18:18.004" v="18896" actId="20578"/>
        <pc:sldMkLst>
          <pc:docMk/>
          <pc:sldMk cId="2595951569" sldId="278"/>
        </pc:sldMkLst>
        <pc:spChg chg="mod ord">
          <ac:chgData name="Jerry Olla" userId="52f3c186-4989-4a53-8f32-3eece7dfc570" providerId="ADAL" clId="{1A59589F-EB3D-2842-BA4A-48762C541A50}" dt="2025-02-16T00:58:20.518" v="18171" actId="113"/>
          <ac:spMkLst>
            <pc:docMk/>
            <pc:sldMk cId="2595951569" sldId="278"/>
            <ac:spMk id="2" creationId="{6ED9931F-B29D-9133-CE3D-F1C89ED74AA4}"/>
          </ac:spMkLst>
        </pc:spChg>
        <pc:spChg chg="add del mod">
          <ac:chgData name="Jerry Olla" userId="52f3c186-4989-4a53-8f32-3eece7dfc570" providerId="ADAL" clId="{1A59589F-EB3D-2842-BA4A-48762C541A50}" dt="2025-02-16T01:01:58.339" v="18172" actId="478"/>
          <ac:spMkLst>
            <pc:docMk/>
            <pc:sldMk cId="2595951569" sldId="278"/>
            <ac:spMk id="10" creationId="{ECC5F8B9-EC09-3101-D92B-DBE757AB7759}"/>
          </ac:spMkLst>
        </pc:spChg>
        <pc:graphicFrameChg chg="add del mod modGraphic">
          <ac:chgData name="Jerry Olla" userId="52f3c186-4989-4a53-8f32-3eece7dfc570" providerId="ADAL" clId="{1A59589F-EB3D-2842-BA4A-48762C541A50}" dt="2025-02-16T01:05:21.113" v="18194" actId="478"/>
          <ac:graphicFrameMkLst>
            <pc:docMk/>
            <pc:sldMk cId="2595951569" sldId="278"/>
            <ac:graphicFrameMk id="3" creationId="{2299E5AD-46C0-66DB-C56F-7D6AB4F0F8D0}"/>
          </ac:graphicFrameMkLst>
        </pc:graphicFrameChg>
        <pc:graphicFrameChg chg="add del mod">
          <ac:chgData name="Jerry Olla" userId="52f3c186-4989-4a53-8f32-3eece7dfc570" providerId="ADAL" clId="{1A59589F-EB3D-2842-BA4A-48762C541A50}" dt="2025-02-16T01:05:44.896" v="18197" actId="478"/>
          <ac:graphicFrameMkLst>
            <pc:docMk/>
            <pc:sldMk cId="2595951569" sldId="278"/>
            <ac:graphicFrameMk id="4" creationId="{920C208E-C219-0930-E53A-045C72AAFFD7}"/>
          </ac:graphicFrameMkLst>
        </pc:graphicFrameChg>
        <pc:graphicFrameChg chg="add mod ord modGraphic">
          <ac:chgData name="Jerry Olla" userId="52f3c186-4989-4a53-8f32-3eece7dfc570" providerId="ADAL" clId="{1A59589F-EB3D-2842-BA4A-48762C541A50}" dt="2025-02-16T01:44:11.662" v="18476" actId="113"/>
          <ac:graphicFrameMkLst>
            <pc:docMk/>
            <pc:sldMk cId="2595951569" sldId="278"/>
            <ac:graphicFrameMk id="9" creationId="{C21AFDCD-7876-FEC4-F8C6-BCAB58DC30C1}"/>
          </ac:graphicFrameMkLst>
        </pc:graphicFrameChg>
      </pc:sldChg>
      <pc:sldChg chg="addSp modSp add del mod setBg">
        <pc:chgData name="Jerry Olla" userId="52f3c186-4989-4a53-8f32-3eece7dfc570" providerId="ADAL" clId="{1A59589F-EB3D-2842-BA4A-48762C541A50}" dt="2025-02-13T04:57:31.729" v="3067" actId="2696"/>
        <pc:sldMkLst>
          <pc:docMk/>
          <pc:sldMk cId="1362098327" sldId="279"/>
        </pc:sldMkLst>
      </pc:sldChg>
      <pc:sldChg chg="addSp delSp modSp new mod chgLayout modNotesTx">
        <pc:chgData name="Jerry Olla" userId="52f3c186-4989-4a53-8f32-3eece7dfc570" providerId="ADAL" clId="{1A59589F-EB3D-2842-BA4A-48762C541A50}" dt="2025-02-16T01:44:53.261" v="18477" actId="113"/>
        <pc:sldMkLst>
          <pc:docMk/>
          <pc:sldMk cId="2751938455" sldId="279"/>
        </pc:sldMkLst>
        <pc:spChg chg="add mod ord">
          <ac:chgData name="Jerry Olla" userId="52f3c186-4989-4a53-8f32-3eece7dfc570" providerId="ADAL" clId="{1A59589F-EB3D-2842-BA4A-48762C541A50}" dt="2025-02-14T02:07:40.108" v="9604" actId="207"/>
          <ac:spMkLst>
            <pc:docMk/>
            <pc:sldMk cId="2751938455" sldId="279"/>
            <ac:spMk id="11" creationId="{C6467865-5003-D62B-8FFC-193FE5274DF3}"/>
          </ac:spMkLst>
        </pc:spChg>
        <pc:graphicFrameChg chg="add mod ord modGraphic">
          <ac:chgData name="Jerry Olla" userId="52f3c186-4989-4a53-8f32-3eece7dfc570" providerId="ADAL" clId="{1A59589F-EB3D-2842-BA4A-48762C541A50}" dt="2025-02-16T01:44:53.261" v="18477" actId="113"/>
          <ac:graphicFrameMkLst>
            <pc:docMk/>
            <pc:sldMk cId="2751938455" sldId="279"/>
            <ac:graphicFrameMk id="7" creationId="{8ABB11C5-FFD9-D71A-FE7C-71F886858164}"/>
          </ac:graphicFrameMkLst>
        </pc:graphicFrameChg>
      </pc:sldChg>
      <pc:sldChg chg="addSp delSp modSp new del mod chgLayout">
        <pc:chgData name="Jerry Olla" userId="52f3c186-4989-4a53-8f32-3eece7dfc570" providerId="ADAL" clId="{1A59589F-EB3D-2842-BA4A-48762C541A50}" dt="2025-02-16T13:18:21.791" v="18897" actId="2696"/>
        <pc:sldMkLst>
          <pc:docMk/>
          <pc:sldMk cId="2567350164" sldId="280"/>
        </pc:sldMkLst>
        <pc:graphicFrameChg chg="add mod ord modGraphic">
          <ac:chgData name="Jerry Olla" userId="52f3c186-4989-4a53-8f32-3eece7dfc570" providerId="ADAL" clId="{1A59589F-EB3D-2842-BA4A-48762C541A50}" dt="2025-02-16T01:45:47.349" v="18478" actId="113"/>
          <ac:graphicFrameMkLst>
            <pc:docMk/>
            <pc:sldMk cId="2567350164" sldId="280"/>
            <ac:graphicFrameMk id="11" creationId="{2288786E-A5C7-67D0-F0F0-7E0E387C3164}"/>
          </ac:graphicFrameMkLst>
        </pc:graphicFrameChg>
      </pc:sldChg>
      <pc:sldChg chg="addSp delSp modSp new mod chgLayout">
        <pc:chgData name="Jerry Olla" userId="52f3c186-4989-4a53-8f32-3eece7dfc570" providerId="ADAL" clId="{1A59589F-EB3D-2842-BA4A-48762C541A50}" dt="2025-02-17T16:29:06.669" v="19373" actId="207"/>
        <pc:sldMkLst>
          <pc:docMk/>
          <pc:sldMk cId="3256550965" sldId="281"/>
        </pc:sldMkLst>
        <pc:spChg chg="add del mod">
          <ac:chgData name="Jerry Olla" userId="52f3c186-4989-4a53-8f32-3eece7dfc570" providerId="ADAL" clId="{1A59589F-EB3D-2842-BA4A-48762C541A50}" dt="2025-02-16T00:25:13.861" v="17941"/>
          <ac:spMkLst>
            <pc:docMk/>
            <pc:sldMk cId="3256550965" sldId="281"/>
            <ac:spMk id="3" creationId="{595835D5-2100-F797-811F-056E7D2AD78C}"/>
          </ac:spMkLst>
        </pc:spChg>
        <pc:spChg chg="add mod ord">
          <ac:chgData name="Jerry Olla" userId="52f3c186-4989-4a53-8f32-3eece7dfc570" providerId="ADAL" clId="{1A59589F-EB3D-2842-BA4A-48762C541A50}" dt="2025-02-16T00:26:31.657" v="17975" actId="20577"/>
          <ac:spMkLst>
            <pc:docMk/>
            <pc:sldMk cId="3256550965" sldId="281"/>
            <ac:spMk id="6" creationId="{3519329D-225D-508F-CEB2-AD3AF964AD7B}"/>
          </ac:spMkLst>
        </pc:spChg>
        <pc:graphicFrameChg chg="add mod">
          <ac:chgData name="Jerry Olla" userId="52f3c186-4989-4a53-8f32-3eece7dfc570" providerId="ADAL" clId="{1A59589F-EB3D-2842-BA4A-48762C541A50}" dt="2025-02-16T00:25:13.812" v="17940"/>
          <ac:graphicFrameMkLst>
            <pc:docMk/>
            <pc:sldMk cId="3256550965" sldId="281"/>
            <ac:graphicFrameMk id="4" creationId="{04B73590-8699-BFC5-97A3-C8A7A4236D9D}"/>
          </ac:graphicFrameMkLst>
        </pc:graphicFrameChg>
        <pc:graphicFrameChg chg="add mod modGraphic">
          <ac:chgData name="Jerry Olla" userId="52f3c186-4989-4a53-8f32-3eece7dfc570" providerId="ADAL" clId="{1A59589F-EB3D-2842-BA4A-48762C541A50}" dt="2025-02-17T16:29:06.669" v="19373" actId="207"/>
          <ac:graphicFrameMkLst>
            <pc:docMk/>
            <pc:sldMk cId="3256550965" sldId="281"/>
            <ac:graphicFrameMk id="5" creationId="{F67AD8C2-B2E3-56F9-92BB-B8082C44A762}"/>
          </ac:graphicFrameMkLst>
        </pc:graphicFrameChg>
        <pc:graphicFrameChg chg="add del mod modGraphic">
          <ac:chgData name="Jerry Olla" userId="52f3c186-4989-4a53-8f32-3eece7dfc570" providerId="ADAL" clId="{1A59589F-EB3D-2842-BA4A-48762C541A50}" dt="2025-02-16T00:23:29.376" v="17938" actId="478"/>
          <ac:graphicFrameMkLst>
            <pc:docMk/>
            <pc:sldMk cId="3256550965" sldId="281"/>
            <ac:graphicFrameMk id="21" creationId="{2C0A898C-80C5-D205-1D03-12FA42F45A9B}"/>
          </ac:graphicFrameMkLst>
        </pc:graphicFrameChg>
      </pc:sldChg>
      <pc:sldChg chg="addSp delSp modSp new mod chgLayout">
        <pc:chgData name="Jerry Olla" userId="52f3c186-4989-4a53-8f32-3eece7dfc570" providerId="ADAL" clId="{1A59589F-EB3D-2842-BA4A-48762C541A50}" dt="2025-02-16T02:17:44.240" v="18862" actId="14734"/>
        <pc:sldMkLst>
          <pc:docMk/>
          <pc:sldMk cId="2618741842" sldId="282"/>
        </pc:sldMkLst>
        <pc:spChg chg="mod ord">
          <ac:chgData name="Jerry Olla" userId="52f3c186-4989-4a53-8f32-3eece7dfc570" providerId="ADAL" clId="{1A59589F-EB3D-2842-BA4A-48762C541A50}" dt="2025-02-16T02:17:18.858" v="18854" actId="20577"/>
          <ac:spMkLst>
            <pc:docMk/>
            <pc:sldMk cId="2618741842" sldId="282"/>
            <ac:spMk id="2" creationId="{EA17C6A0-1CB2-AFC1-6222-0E491F7CE6C3}"/>
          </ac:spMkLst>
        </pc:spChg>
        <pc:graphicFrameChg chg="add mod ord modGraphic">
          <ac:chgData name="Jerry Olla" userId="52f3c186-4989-4a53-8f32-3eece7dfc570" providerId="ADAL" clId="{1A59589F-EB3D-2842-BA4A-48762C541A50}" dt="2025-02-16T02:17:44.240" v="18862" actId="14734"/>
          <ac:graphicFrameMkLst>
            <pc:docMk/>
            <pc:sldMk cId="2618741842" sldId="282"/>
            <ac:graphicFrameMk id="9" creationId="{679AC7BB-AA53-72DE-FD30-FFC70C8DB466}"/>
          </ac:graphicFrameMkLst>
        </pc:graphicFrameChg>
      </pc:sldChg>
      <pc:sldChg chg="new del">
        <pc:chgData name="Jerry Olla" userId="52f3c186-4989-4a53-8f32-3eece7dfc570" providerId="ADAL" clId="{1A59589F-EB3D-2842-BA4A-48762C541A50}" dt="2025-02-13T16:01:56.930" v="4608" actId="2696"/>
        <pc:sldMkLst>
          <pc:docMk/>
          <pc:sldMk cId="3646149251" sldId="283"/>
        </pc:sldMkLst>
      </pc:sldChg>
      <pc:sldChg chg="addSp delSp modSp add del mod delAnim modAnim chgLayout">
        <pc:chgData name="Jerry Olla" userId="52f3c186-4989-4a53-8f32-3eece7dfc570" providerId="ADAL" clId="{1A59589F-EB3D-2842-BA4A-48762C541A50}" dt="2025-02-15T05:00:16.191" v="15017" actId="2696"/>
        <pc:sldMkLst>
          <pc:docMk/>
          <pc:sldMk cId="2037678031" sldId="284"/>
        </pc:sldMkLst>
      </pc:sldChg>
      <pc:sldChg chg="modSp new del mod ord">
        <pc:chgData name="Jerry Olla" userId="52f3c186-4989-4a53-8f32-3eece7dfc570" providerId="ADAL" clId="{1A59589F-EB3D-2842-BA4A-48762C541A50}" dt="2025-02-14T02:50:47.048" v="11004" actId="2696"/>
        <pc:sldMkLst>
          <pc:docMk/>
          <pc:sldMk cId="1156089432" sldId="285"/>
        </pc:sldMkLst>
      </pc:sldChg>
      <pc:sldChg chg="modSp new del mod">
        <pc:chgData name="Jerry Olla" userId="52f3c186-4989-4a53-8f32-3eece7dfc570" providerId="ADAL" clId="{1A59589F-EB3D-2842-BA4A-48762C541A50}" dt="2025-02-13T23:55:19.484" v="8023" actId="2696"/>
        <pc:sldMkLst>
          <pc:docMk/>
          <pc:sldMk cId="952835077" sldId="286"/>
        </pc:sldMkLst>
      </pc:sldChg>
      <pc:sldChg chg="addSp delSp modSp new mod ord setBg modClrScheme setClrOvrMap delDesignElem chgLayout">
        <pc:chgData name="Jerry Olla" userId="52f3c186-4989-4a53-8f32-3eece7dfc570" providerId="ADAL" clId="{1A59589F-EB3D-2842-BA4A-48762C541A50}" dt="2025-02-16T00:42:32.241" v="18046" actId="20577"/>
        <pc:sldMkLst>
          <pc:docMk/>
          <pc:sldMk cId="747688110" sldId="287"/>
        </pc:sldMkLst>
        <pc:spChg chg="add del mod ord">
          <ac:chgData name="Jerry Olla" userId="52f3c186-4989-4a53-8f32-3eece7dfc570" providerId="ADAL" clId="{1A59589F-EB3D-2842-BA4A-48762C541A50}" dt="2025-02-16T00:42:32.241" v="18046" actId="20577"/>
          <ac:spMkLst>
            <pc:docMk/>
            <pc:sldMk cId="747688110" sldId="287"/>
            <ac:spMk id="4" creationId="{A3986776-EC29-40CE-22D5-8B9E9D5EA0FA}"/>
          </ac:spMkLst>
        </pc:spChg>
        <pc:spChg chg="add mod ord">
          <ac:chgData name="Jerry Olla" userId="52f3c186-4989-4a53-8f32-3eece7dfc570" providerId="ADAL" clId="{1A59589F-EB3D-2842-BA4A-48762C541A50}" dt="2025-02-13T21:33:03.749" v="5421" actId="20577"/>
          <ac:spMkLst>
            <pc:docMk/>
            <pc:sldMk cId="747688110" sldId="287"/>
            <ac:spMk id="5" creationId="{B43CC7C5-813B-52CA-8038-2AE19C568CB5}"/>
          </ac:spMkLst>
        </pc:spChg>
        <pc:spChg chg="add mod">
          <ac:chgData name="Jerry Olla" userId="52f3c186-4989-4a53-8f32-3eece7dfc570" providerId="ADAL" clId="{1A59589F-EB3D-2842-BA4A-48762C541A50}" dt="2025-02-13T22:11:27.646" v="5855" actId="20577"/>
          <ac:spMkLst>
            <pc:docMk/>
            <pc:sldMk cId="747688110" sldId="287"/>
            <ac:spMk id="9" creationId="{19E8EF4F-64C7-AFE5-D2D4-32404D89A5A1}"/>
          </ac:spMkLst>
        </pc:spChg>
        <pc:picChg chg="add mod ord modCrop">
          <ac:chgData name="Jerry Olla" userId="52f3c186-4989-4a53-8f32-3eece7dfc570" providerId="ADAL" clId="{1A59589F-EB3D-2842-BA4A-48762C541A50}" dt="2025-02-14T01:21:58.861" v="8425" actId="1076"/>
          <ac:picMkLst>
            <pc:docMk/>
            <pc:sldMk cId="747688110" sldId="287"/>
            <ac:picMk id="7" creationId="{CAF7CC33-8F7F-7249-AEA9-3BB144F5B505}"/>
          </ac:picMkLst>
        </pc:picChg>
      </pc:sldChg>
      <pc:sldChg chg="modSp new mod chgLayout">
        <pc:chgData name="Jerry Olla" userId="52f3c186-4989-4a53-8f32-3eece7dfc570" providerId="ADAL" clId="{1A59589F-EB3D-2842-BA4A-48762C541A50}" dt="2025-02-13T23:03:27.862" v="7190" actId="20577"/>
        <pc:sldMkLst>
          <pc:docMk/>
          <pc:sldMk cId="150728056" sldId="288"/>
        </pc:sldMkLst>
        <pc:spChg chg="mod ord">
          <ac:chgData name="Jerry Olla" userId="52f3c186-4989-4a53-8f32-3eece7dfc570" providerId="ADAL" clId="{1A59589F-EB3D-2842-BA4A-48762C541A50}" dt="2025-02-13T23:03:27.862" v="7190" actId="20577"/>
          <ac:spMkLst>
            <pc:docMk/>
            <pc:sldMk cId="150728056" sldId="288"/>
            <ac:spMk id="2" creationId="{67CC161C-6AD1-6A8C-AFFD-76FE81F67778}"/>
          </ac:spMkLst>
        </pc:spChg>
        <pc:spChg chg="mod ord">
          <ac:chgData name="Jerry Olla" userId="52f3c186-4989-4a53-8f32-3eece7dfc570" providerId="ADAL" clId="{1A59589F-EB3D-2842-BA4A-48762C541A50}" dt="2025-02-13T22:16:13.227" v="6237" actId="20577"/>
          <ac:spMkLst>
            <pc:docMk/>
            <pc:sldMk cId="150728056" sldId="288"/>
            <ac:spMk id="3" creationId="{0BAE186F-7BD3-AE39-6118-584131EA2C37}"/>
          </ac:spMkLst>
        </pc:spChg>
      </pc:sldChg>
      <pc:sldChg chg="addSp delSp modSp new mod chgLayout">
        <pc:chgData name="Jerry Olla" userId="52f3c186-4989-4a53-8f32-3eece7dfc570" providerId="ADAL" clId="{1A59589F-EB3D-2842-BA4A-48762C541A50}" dt="2025-02-16T01:56:50.807" v="18496" actId="207"/>
        <pc:sldMkLst>
          <pc:docMk/>
          <pc:sldMk cId="4252602384" sldId="289"/>
        </pc:sldMkLst>
        <pc:spChg chg="mod ord">
          <ac:chgData name="Jerry Olla" userId="52f3c186-4989-4a53-8f32-3eece7dfc570" providerId="ADAL" clId="{1A59589F-EB3D-2842-BA4A-48762C541A50}" dt="2025-02-16T01:56:50.807" v="18496" actId="207"/>
          <ac:spMkLst>
            <pc:docMk/>
            <pc:sldMk cId="4252602384" sldId="289"/>
            <ac:spMk id="2" creationId="{E3DA7AEE-1F09-4DB6-2F8D-4E3BE257AF31}"/>
          </ac:spMkLst>
        </pc:spChg>
        <pc:graphicFrameChg chg="add mod ord modGraphic">
          <ac:chgData name="Jerry Olla" userId="52f3c186-4989-4a53-8f32-3eece7dfc570" providerId="ADAL" clId="{1A59589F-EB3D-2842-BA4A-48762C541A50}" dt="2025-02-14T02:10:20.628" v="9683" actId="121"/>
          <ac:graphicFrameMkLst>
            <pc:docMk/>
            <pc:sldMk cId="4252602384" sldId="289"/>
            <ac:graphicFrameMk id="5" creationId="{5B37C442-9111-8E26-8905-E4121D0C0C11}"/>
          </ac:graphicFrameMkLst>
        </pc:graphicFrameChg>
      </pc:sldChg>
      <pc:sldChg chg="modSp add mod setBg modNotesTx">
        <pc:chgData name="Jerry Olla" userId="52f3c186-4989-4a53-8f32-3eece7dfc570" providerId="ADAL" clId="{1A59589F-EB3D-2842-BA4A-48762C541A50}" dt="2025-02-16T13:17:25.806" v="18895" actId="20577"/>
        <pc:sldMkLst>
          <pc:docMk/>
          <pc:sldMk cId="1475630507" sldId="290"/>
        </pc:sldMkLst>
        <pc:spChg chg="mod">
          <ac:chgData name="Jerry Olla" userId="52f3c186-4989-4a53-8f32-3eece7dfc570" providerId="ADAL" clId="{1A59589F-EB3D-2842-BA4A-48762C541A50}" dt="2025-02-16T13:17:25.806" v="18895" actId="20577"/>
          <ac:spMkLst>
            <pc:docMk/>
            <pc:sldMk cId="1475630507" sldId="290"/>
            <ac:spMk id="2" creationId="{6A602D14-F66B-E5F3-A5ED-9D7A7BA236A6}"/>
          </ac:spMkLst>
        </pc:spChg>
        <pc:graphicFrameChg chg="modGraphic">
          <ac:chgData name="Jerry Olla" userId="52f3c186-4989-4a53-8f32-3eece7dfc570" providerId="ADAL" clId="{1A59589F-EB3D-2842-BA4A-48762C541A50}" dt="2025-02-16T00:57:35.209" v="18170" actId="14100"/>
          <ac:graphicFrameMkLst>
            <pc:docMk/>
            <pc:sldMk cId="1475630507" sldId="290"/>
            <ac:graphicFrameMk id="10" creationId="{A113B76C-2ED2-B420-201C-139AF39CA9BF}"/>
          </ac:graphicFrameMkLst>
        </pc:graphicFrameChg>
      </pc:sldChg>
      <pc:sldChg chg="addSp delSp modSp add mod setBg modNotesTx">
        <pc:chgData name="Jerry Olla" userId="52f3c186-4989-4a53-8f32-3eece7dfc570" providerId="ADAL" clId="{1A59589F-EB3D-2842-BA4A-48762C541A50}" dt="2025-02-16T01:34:21.679" v="18455" actId="313"/>
        <pc:sldMkLst>
          <pc:docMk/>
          <pc:sldMk cId="1324900449" sldId="291"/>
        </pc:sldMkLst>
        <pc:spChg chg="mod">
          <ac:chgData name="Jerry Olla" userId="52f3c186-4989-4a53-8f32-3eece7dfc570" providerId="ADAL" clId="{1A59589F-EB3D-2842-BA4A-48762C541A50}" dt="2025-02-16T01:33:33.122" v="18403" actId="20577"/>
          <ac:spMkLst>
            <pc:docMk/>
            <pc:sldMk cId="1324900449" sldId="291"/>
            <ac:spMk id="2" creationId="{D73C686C-38FC-3CF3-84BC-E76E57A860A5}"/>
          </ac:spMkLst>
        </pc:spChg>
        <pc:graphicFrameChg chg="modGraphic">
          <ac:chgData name="Jerry Olla" userId="52f3c186-4989-4a53-8f32-3eece7dfc570" providerId="ADAL" clId="{1A59589F-EB3D-2842-BA4A-48762C541A50}" dt="2025-02-16T00:20:17.962" v="17929" actId="120"/>
          <ac:graphicFrameMkLst>
            <pc:docMk/>
            <pc:sldMk cId="1324900449" sldId="291"/>
            <ac:graphicFrameMk id="39" creationId="{B5E6E360-41D0-882E-22D4-FDB349B43E68}"/>
          </ac:graphicFrameMkLst>
        </pc:graphicFrameChg>
      </pc:sldChg>
      <pc:sldChg chg="addSp delSp modSp add del mod">
        <pc:chgData name="Jerry Olla" userId="52f3c186-4989-4a53-8f32-3eece7dfc570" providerId="ADAL" clId="{1A59589F-EB3D-2842-BA4A-48762C541A50}" dt="2025-02-14T04:32:17.869" v="11700" actId="2696"/>
        <pc:sldMkLst>
          <pc:docMk/>
          <pc:sldMk cId="2266530473" sldId="292"/>
        </pc:sldMkLst>
      </pc:sldChg>
      <pc:sldChg chg="addSp delSp modSp add mod">
        <pc:chgData name="Jerry Olla" userId="52f3c186-4989-4a53-8f32-3eece7dfc570" providerId="ADAL" clId="{1A59589F-EB3D-2842-BA4A-48762C541A50}" dt="2025-02-16T00:39:47.279" v="18040" actId="20577"/>
        <pc:sldMkLst>
          <pc:docMk/>
          <pc:sldMk cId="844790246" sldId="293"/>
        </pc:sldMkLst>
        <pc:spChg chg="mod">
          <ac:chgData name="Jerry Olla" userId="52f3c186-4989-4a53-8f32-3eece7dfc570" providerId="ADAL" clId="{1A59589F-EB3D-2842-BA4A-48762C541A50}" dt="2025-02-16T00:39:47.279" v="18040" actId="20577"/>
          <ac:spMkLst>
            <pc:docMk/>
            <pc:sldMk cId="844790246" sldId="293"/>
            <ac:spMk id="2" creationId="{E47454C5-E225-52DA-C677-FC8EC3524998}"/>
          </ac:spMkLst>
        </pc:spChg>
        <pc:spChg chg="add mod">
          <ac:chgData name="Jerry Olla" userId="52f3c186-4989-4a53-8f32-3eece7dfc570" providerId="ADAL" clId="{1A59589F-EB3D-2842-BA4A-48762C541A50}" dt="2025-02-13T23:55:46.858" v="8027" actId="478"/>
          <ac:spMkLst>
            <pc:docMk/>
            <pc:sldMk cId="844790246" sldId="293"/>
            <ac:spMk id="5" creationId="{5496C743-7751-B0E1-DF59-64CE63518615}"/>
          </ac:spMkLst>
        </pc:spChg>
      </pc:sldChg>
      <pc:sldChg chg="modSp add mod ord">
        <pc:chgData name="Jerry Olla" userId="52f3c186-4989-4a53-8f32-3eece7dfc570" providerId="ADAL" clId="{1A59589F-EB3D-2842-BA4A-48762C541A50}" dt="2025-02-16T13:18:18.004" v="18896" actId="20578"/>
        <pc:sldMkLst>
          <pc:docMk/>
          <pc:sldMk cId="598736703" sldId="294"/>
        </pc:sldMkLst>
        <pc:spChg chg="mod">
          <ac:chgData name="Jerry Olla" userId="52f3c186-4989-4a53-8f32-3eece7dfc570" providerId="ADAL" clId="{1A59589F-EB3D-2842-BA4A-48762C541A50}" dt="2025-02-14T04:39:50.494" v="11828" actId="20577"/>
          <ac:spMkLst>
            <pc:docMk/>
            <pc:sldMk cId="598736703" sldId="294"/>
            <ac:spMk id="2" creationId="{D9A3D96C-1587-71DD-B1E5-27F8FDDDFF25}"/>
          </ac:spMkLst>
        </pc:spChg>
      </pc:sldChg>
      <pc:sldChg chg="modSp add mod modNotesTx">
        <pc:chgData name="Jerry Olla" userId="52f3c186-4989-4a53-8f32-3eece7dfc570" providerId="ADAL" clId="{1A59589F-EB3D-2842-BA4A-48762C541A50}" dt="2025-02-16T01:40:44.093" v="18473" actId="20577"/>
        <pc:sldMkLst>
          <pc:docMk/>
          <pc:sldMk cId="1200205105" sldId="295"/>
        </pc:sldMkLst>
        <pc:spChg chg="mod">
          <ac:chgData name="Jerry Olla" userId="52f3c186-4989-4a53-8f32-3eece7dfc570" providerId="ADAL" clId="{1A59589F-EB3D-2842-BA4A-48762C541A50}" dt="2025-02-16T01:40:44.093" v="18473" actId="20577"/>
          <ac:spMkLst>
            <pc:docMk/>
            <pc:sldMk cId="1200205105" sldId="295"/>
            <ac:spMk id="2" creationId="{B38BA869-F991-5B07-3FA7-435FBB2B20FA}"/>
          </ac:spMkLst>
        </pc:spChg>
        <pc:spChg chg="mod">
          <ac:chgData name="Jerry Olla" userId="52f3c186-4989-4a53-8f32-3eece7dfc570" providerId="ADAL" clId="{1A59589F-EB3D-2842-BA4A-48762C541A50}" dt="2025-02-16T01:40:28.950" v="18462" actId="20577"/>
          <ac:spMkLst>
            <pc:docMk/>
            <pc:sldMk cId="1200205105" sldId="295"/>
            <ac:spMk id="5" creationId="{7D9EEE14-B25B-63AB-5028-5E37DE8A1D9F}"/>
          </ac:spMkLst>
        </pc:spChg>
      </pc:sldChg>
      <pc:sldChg chg="modSp add mod">
        <pc:chgData name="Jerry Olla" userId="52f3c186-4989-4a53-8f32-3eece7dfc570" providerId="ADAL" clId="{1A59589F-EB3D-2842-BA4A-48762C541A50}" dt="2025-02-16T01:49:32.840" v="18485" actId="20577"/>
        <pc:sldMkLst>
          <pc:docMk/>
          <pc:sldMk cId="398309508" sldId="296"/>
        </pc:sldMkLst>
        <pc:spChg chg="mod">
          <ac:chgData name="Jerry Olla" userId="52f3c186-4989-4a53-8f32-3eece7dfc570" providerId="ADAL" clId="{1A59589F-EB3D-2842-BA4A-48762C541A50}" dt="2025-02-16T01:49:32.840" v="18485" actId="20577"/>
          <ac:spMkLst>
            <pc:docMk/>
            <pc:sldMk cId="398309508" sldId="296"/>
            <ac:spMk id="2" creationId="{35AC77DC-0961-5E36-B719-15A22934ECF4}"/>
          </ac:spMkLst>
        </pc:spChg>
      </pc:sldChg>
      <pc:sldChg chg="addSp delSp modSp new mod chgLayout">
        <pc:chgData name="Jerry Olla" userId="52f3c186-4989-4a53-8f32-3eece7dfc570" providerId="ADAL" clId="{1A59589F-EB3D-2842-BA4A-48762C541A50}" dt="2025-02-16T00:45:28.685" v="18053" actId="1076"/>
        <pc:sldMkLst>
          <pc:docMk/>
          <pc:sldMk cId="4049770049" sldId="297"/>
        </pc:sldMkLst>
        <pc:spChg chg="add mod ord">
          <ac:chgData name="Jerry Olla" userId="52f3c186-4989-4a53-8f32-3eece7dfc570" providerId="ADAL" clId="{1A59589F-EB3D-2842-BA4A-48762C541A50}" dt="2025-02-14T01:44:43.429" v="8558" actId="6549"/>
          <ac:spMkLst>
            <pc:docMk/>
            <pc:sldMk cId="4049770049" sldId="297"/>
            <ac:spMk id="4" creationId="{67FE6287-D586-3D06-3797-9B66D9D47751}"/>
          </ac:spMkLst>
        </pc:spChg>
        <pc:spChg chg="add mod ord">
          <ac:chgData name="Jerry Olla" userId="52f3c186-4989-4a53-8f32-3eece7dfc570" providerId="ADAL" clId="{1A59589F-EB3D-2842-BA4A-48762C541A50}" dt="2025-02-16T00:45:08.910" v="18047" actId="14100"/>
          <ac:spMkLst>
            <pc:docMk/>
            <pc:sldMk cId="4049770049" sldId="297"/>
            <ac:spMk id="5" creationId="{101ED064-527E-8363-D59A-C4FD280CC159}"/>
          </ac:spMkLst>
        </pc:spChg>
        <pc:spChg chg="add mod ord">
          <ac:chgData name="Jerry Olla" userId="52f3c186-4989-4a53-8f32-3eece7dfc570" providerId="ADAL" clId="{1A59589F-EB3D-2842-BA4A-48762C541A50}" dt="2025-02-16T00:45:12.027" v="18048" actId="14100"/>
          <ac:spMkLst>
            <pc:docMk/>
            <pc:sldMk cId="4049770049" sldId="297"/>
            <ac:spMk id="7" creationId="{AABEBD3D-47C4-3157-E705-FE720342ABCD}"/>
          </ac:spMkLst>
        </pc:spChg>
        <pc:picChg chg="add mod">
          <ac:chgData name="Jerry Olla" userId="52f3c186-4989-4a53-8f32-3eece7dfc570" providerId="ADAL" clId="{1A59589F-EB3D-2842-BA4A-48762C541A50}" dt="2025-02-16T00:45:28.685" v="18053" actId="1076"/>
          <ac:picMkLst>
            <pc:docMk/>
            <pc:sldMk cId="4049770049" sldId="297"/>
            <ac:picMk id="18" creationId="{C9E591CA-3B24-AD5C-B234-3F7C05890901}"/>
          </ac:picMkLst>
        </pc:picChg>
        <pc:picChg chg="add mod">
          <ac:chgData name="Jerry Olla" userId="52f3c186-4989-4a53-8f32-3eece7dfc570" providerId="ADAL" clId="{1A59589F-EB3D-2842-BA4A-48762C541A50}" dt="2025-02-16T00:45:22.598" v="18052" actId="1076"/>
          <ac:picMkLst>
            <pc:docMk/>
            <pc:sldMk cId="4049770049" sldId="297"/>
            <ac:picMk id="19" creationId="{147EEBC2-4646-36C7-FBD8-94CB3756D69E}"/>
          </ac:picMkLst>
        </pc:picChg>
      </pc:sldChg>
      <pc:sldChg chg="addSp delSp modSp new del mod">
        <pc:chgData name="Jerry Olla" userId="52f3c186-4989-4a53-8f32-3eece7dfc570" providerId="ADAL" clId="{1A59589F-EB3D-2842-BA4A-48762C541A50}" dt="2025-02-14T02:20:01.526" v="9834" actId="2696"/>
        <pc:sldMkLst>
          <pc:docMk/>
          <pc:sldMk cId="819110307" sldId="298"/>
        </pc:sldMkLst>
      </pc:sldChg>
      <pc:sldChg chg="modSp add mod ord">
        <pc:chgData name="Jerry Olla" userId="52f3c186-4989-4a53-8f32-3eece7dfc570" providerId="ADAL" clId="{1A59589F-EB3D-2842-BA4A-48762C541A50}" dt="2025-02-14T02:47:14.042" v="10729" actId="20577"/>
        <pc:sldMkLst>
          <pc:docMk/>
          <pc:sldMk cId="3680918222" sldId="298"/>
        </pc:sldMkLst>
        <pc:spChg chg="mod">
          <ac:chgData name="Jerry Olla" userId="52f3c186-4989-4a53-8f32-3eece7dfc570" providerId="ADAL" clId="{1A59589F-EB3D-2842-BA4A-48762C541A50}" dt="2025-02-14T02:47:14.042" v="10729" actId="20577"/>
          <ac:spMkLst>
            <pc:docMk/>
            <pc:sldMk cId="3680918222" sldId="298"/>
            <ac:spMk id="2" creationId="{F29F276E-793D-A95D-7051-3361D74F973F}"/>
          </ac:spMkLst>
        </pc:spChg>
      </pc:sldChg>
      <pc:sldChg chg="addSp delSp modSp new add del mod setBg chgLayout">
        <pc:chgData name="Jerry Olla" userId="52f3c186-4989-4a53-8f32-3eece7dfc570" providerId="ADAL" clId="{1A59589F-EB3D-2842-BA4A-48762C541A50}" dt="2025-02-15T17:05:56.996" v="16716" actId="2696"/>
        <pc:sldMkLst>
          <pc:docMk/>
          <pc:sldMk cId="1675156219" sldId="299"/>
        </pc:sldMkLst>
      </pc:sldChg>
      <pc:sldChg chg="modSp add del mod">
        <pc:chgData name="Jerry Olla" userId="52f3c186-4989-4a53-8f32-3eece7dfc570" providerId="ADAL" clId="{1A59589F-EB3D-2842-BA4A-48762C541A50}" dt="2025-02-16T02:14:55.349" v="18835" actId="2696"/>
        <pc:sldMkLst>
          <pc:docMk/>
          <pc:sldMk cId="2254553888" sldId="299"/>
        </pc:sldMkLst>
        <pc:spChg chg="mod">
          <ac:chgData name="Jerry Olla" userId="52f3c186-4989-4a53-8f32-3eece7dfc570" providerId="ADAL" clId="{1A59589F-EB3D-2842-BA4A-48762C541A50}" dt="2025-02-16T01:58:23.744" v="18531" actId="20577"/>
          <ac:spMkLst>
            <pc:docMk/>
            <pc:sldMk cId="2254553888" sldId="299"/>
            <ac:spMk id="4" creationId="{C14FB5E4-4018-806C-5873-3FC3FA1379CF}"/>
          </ac:spMkLst>
        </pc:spChg>
      </pc:sldChg>
      <pc:sldChg chg="add del">
        <pc:chgData name="Jerry Olla" userId="52f3c186-4989-4a53-8f32-3eece7dfc570" providerId="ADAL" clId="{1A59589F-EB3D-2842-BA4A-48762C541A50}" dt="2025-02-14T02:19:58.070" v="9833" actId="2696"/>
        <pc:sldMkLst>
          <pc:docMk/>
          <pc:sldMk cId="3160411276" sldId="299"/>
        </pc:sldMkLst>
      </pc:sldChg>
      <pc:sldChg chg="modSp add mod">
        <pc:chgData name="Jerry Olla" userId="52f3c186-4989-4a53-8f32-3eece7dfc570" providerId="ADAL" clId="{1A59589F-EB3D-2842-BA4A-48762C541A50}" dt="2025-02-17T15:50:23.570" v="19140" actId="2711"/>
        <pc:sldMkLst>
          <pc:docMk/>
          <pc:sldMk cId="3309167285" sldId="300"/>
        </pc:sldMkLst>
        <pc:spChg chg="mod">
          <ac:chgData name="Jerry Olla" userId="52f3c186-4989-4a53-8f32-3eece7dfc570" providerId="ADAL" clId="{1A59589F-EB3D-2842-BA4A-48762C541A50}" dt="2025-02-17T15:50:23.570" v="19140" actId="2711"/>
          <ac:spMkLst>
            <pc:docMk/>
            <pc:sldMk cId="3309167285" sldId="300"/>
            <ac:spMk id="2" creationId="{02E91566-F9CB-5B2E-AFC4-D401087D5070}"/>
          </ac:spMkLst>
        </pc:spChg>
      </pc:sldChg>
      <pc:sldChg chg="addSp delSp modSp new add del mod">
        <pc:chgData name="Jerry Olla" userId="52f3c186-4989-4a53-8f32-3eece7dfc570" providerId="ADAL" clId="{1A59589F-EB3D-2842-BA4A-48762C541A50}" dt="2025-02-15T17:05:56.996" v="16716" actId="2696"/>
        <pc:sldMkLst>
          <pc:docMk/>
          <pc:sldMk cId="1358633677" sldId="301"/>
        </pc:sldMkLst>
      </pc:sldChg>
      <pc:sldChg chg="addSp delSp modSp add del mod">
        <pc:chgData name="Jerry Olla" userId="52f3c186-4989-4a53-8f32-3eece7dfc570" providerId="ADAL" clId="{1A59589F-EB3D-2842-BA4A-48762C541A50}" dt="2025-02-16T02:14:55.349" v="18835" actId="2696"/>
        <pc:sldMkLst>
          <pc:docMk/>
          <pc:sldMk cId="3955714668" sldId="301"/>
        </pc:sldMkLst>
        <pc:spChg chg="mod">
          <ac:chgData name="Jerry Olla" userId="52f3c186-4989-4a53-8f32-3eece7dfc570" providerId="ADAL" clId="{1A59589F-EB3D-2842-BA4A-48762C541A50}" dt="2025-02-16T00:17:03.918" v="17851" actId="20577"/>
          <ac:spMkLst>
            <pc:docMk/>
            <pc:sldMk cId="3955714668" sldId="301"/>
            <ac:spMk id="4" creationId="{8374A910-AF3D-BE9D-DFF6-F34015C40B90}"/>
          </ac:spMkLst>
        </pc:spChg>
        <pc:spChg chg="mod">
          <ac:chgData name="Jerry Olla" userId="52f3c186-4989-4a53-8f32-3eece7dfc570" providerId="ADAL" clId="{1A59589F-EB3D-2842-BA4A-48762C541A50}" dt="2025-02-16T00:15:36.184" v="17822" actId="1038"/>
          <ac:spMkLst>
            <pc:docMk/>
            <pc:sldMk cId="3955714668" sldId="301"/>
            <ac:spMk id="5" creationId="{2FB329E2-0DD2-0F8A-BA80-FF531702CC48}"/>
          </ac:spMkLst>
        </pc:spChg>
        <pc:spChg chg="add del mod">
          <ac:chgData name="Jerry Olla" userId="52f3c186-4989-4a53-8f32-3eece7dfc570" providerId="ADAL" clId="{1A59589F-EB3D-2842-BA4A-48762C541A50}" dt="2025-02-16T00:15:36.184" v="17822" actId="1038"/>
          <ac:spMkLst>
            <pc:docMk/>
            <pc:sldMk cId="3955714668" sldId="301"/>
            <ac:spMk id="8" creationId="{D19C15D6-2D54-83CF-3B82-6CA2F80CB9A2}"/>
          </ac:spMkLst>
        </pc:spChg>
        <pc:spChg chg="add del mod">
          <ac:chgData name="Jerry Olla" userId="52f3c186-4989-4a53-8f32-3eece7dfc570" providerId="ADAL" clId="{1A59589F-EB3D-2842-BA4A-48762C541A50}" dt="2025-02-16T00:16:30.650" v="17837" actId="478"/>
          <ac:spMkLst>
            <pc:docMk/>
            <pc:sldMk cId="3955714668" sldId="301"/>
            <ac:spMk id="11" creationId="{73DE5964-C346-CC8C-C38E-0D9F5F08BB20}"/>
          </ac:spMkLst>
        </pc:spChg>
        <pc:picChg chg="mod">
          <ac:chgData name="Jerry Olla" userId="52f3c186-4989-4a53-8f32-3eece7dfc570" providerId="ADAL" clId="{1A59589F-EB3D-2842-BA4A-48762C541A50}" dt="2025-02-16T00:16:45.531" v="17849" actId="1037"/>
          <ac:picMkLst>
            <pc:docMk/>
            <pc:sldMk cId="3955714668" sldId="301"/>
            <ac:picMk id="3" creationId="{0A4BBB96-9F6D-4648-C216-2C67ECB55891}"/>
          </ac:picMkLst>
        </pc:picChg>
        <pc:picChg chg="add del mod modCrop">
          <ac:chgData name="Jerry Olla" userId="52f3c186-4989-4a53-8f32-3eece7dfc570" providerId="ADAL" clId="{1A59589F-EB3D-2842-BA4A-48762C541A50}" dt="2025-02-16T00:15:36.184" v="17822" actId="1038"/>
          <ac:picMkLst>
            <pc:docMk/>
            <pc:sldMk cId="3955714668" sldId="301"/>
            <ac:picMk id="7" creationId="{498F419C-0EC4-42CC-13C1-AAF36EC2E30C}"/>
          </ac:picMkLst>
        </pc:picChg>
        <pc:picChg chg="mod">
          <ac:chgData name="Jerry Olla" userId="52f3c186-4989-4a53-8f32-3eece7dfc570" providerId="ADAL" clId="{1A59589F-EB3D-2842-BA4A-48762C541A50}" dt="2025-02-16T00:15:36.184" v="17822" actId="1038"/>
          <ac:picMkLst>
            <pc:docMk/>
            <pc:sldMk cId="3955714668" sldId="301"/>
            <ac:picMk id="21506" creationId="{65348127-5DEB-5C8C-54AA-74EB54EF9924}"/>
          </ac:picMkLst>
        </pc:picChg>
        <pc:picChg chg="mod">
          <ac:chgData name="Jerry Olla" userId="52f3c186-4989-4a53-8f32-3eece7dfc570" providerId="ADAL" clId="{1A59589F-EB3D-2842-BA4A-48762C541A50}" dt="2025-02-16T00:15:36.184" v="17822" actId="1038"/>
          <ac:picMkLst>
            <pc:docMk/>
            <pc:sldMk cId="3955714668" sldId="301"/>
            <ac:picMk id="21510" creationId="{FFB3F316-93D0-142D-5ECE-61CA24BAEF61}"/>
          </ac:picMkLst>
        </pc:picChg>
        <pc:picChg chg="mod">
          <ac:chgData name="Jerry Olla" userId="52f3c186-4989-4a53-8f32-3eece7dfc570" providerId="ADAL" clId="{1A59589F-EB3D-2842-BA4A-48762C541A50}" dt="2025-02-16T00:16:45.531" v="17849" actId="1037"/>
          <ac:picMkLst>
            <pc:docMk/>
            <pc:sldMk cId="3955714668" sldId="301"/>
            <ac:picMk id="21512" creationId="{A1C0B350-2D16-9740-2EA1-3B480EFB35C4}"/>
          </ac:picMkLst>
        </pc:picChg>
      </pc:sldChg>
      <pc:sldChg chg="addSp delSp modSp new add del mod ord setBg delDesignElem chgLayout">
        <pc:chgData name="Jerry Olla" userId="52f3c186-4989-4a53-8f32-3eece7dfc570" providerId="ADAL" clId="{1A59589F-EB3D-2842-BA4A-48762C541A50}" dt="2025-02-17T16:37:32.509" v="19689" actId="700"/>
        <pc:sldMkLst>
          <pc:docMk/>
          <pc:sldMk cId="181521995" sldId="302"/>
        </pc:sldMkLst>
        <pc:spChg chg="mod ord">
          <ac:chgData name="Jerry Olla" userId="52f3c186-4989-4a53-8f32-3eece7dfc570" providerId="ADAL" clId="{1A59589F-EB3D-2842-BA4A-48762C541A50}" dt="2025-02-17T16:37:32.509" v="19689" actId="700"/>
          <ac:spMkLst>
            <pc:docMk/>
            <pc:sldMk cId="181521995" sldId="302"/>
            <ac:spMk id="2" creationId="{EE0C35D3-4480-0A79-CF10-551453C95C5C}"/>
          </ac:spMkLst>
        </pc:spChg>
        <pc:spChg chg="add del mod">
          <ac:chgData name="Jerry Olla" userId="52f3c186-4989-4a53-8f32-3eece7dfc570" providerId="ADAL" clId="{1A59589F-EB3D-2842-BA4A-48762C541A50}" dt="2025-02-17T16:37:27.163" v="19688" actId="478"/>
          <ac:spMkLst>
            <pc:docMk/>
            <pc:sldMk cId="181521995" sldId="302"/>
            <ac:spMk id="3" creationId="{63D1E582-CD50-504E-22CB-B594CC7F74EF}"/>
          </ac:spMkLst>
        </pc:spChg>
        <pc:spChg chg="add del mod ord">
          <ac:chgData name="Jerry Olla" userId="52f3c186-4989-4a53-8f32-3eece7dfc570" providerId="ADAL" clId="{1A59589F-EB3D-2842-BA4A-48762C541A50}" dt="2025-02-17T16:37:32.509" v="19689" actId="700"/>
          <ac:spMkLst>
            <pc:docMk/>
            <pc:sldMk cId="181521995" sldId="302"/>
            <ac:spMk id="4" creationId="{C6AD281B-EE18-FEF6-AF54-499D67A4A9B3}"/>
          </ac:spMkLst>
        </pc:spChg>
        <pc:spChg chg="add mod ord">
          <ac:chgData name="Jerry Olla" userId="52f3c186-4989-4a53-8f32-3eece7dfc570" providerId="ADAL" clId="{1A59589F-EB3D-2842-BA4A-48762C541A50}" dt="2025-02-17T16:37:32.509" v="19689" actId="700"/>
          <ac:spMkLst>
            <pc:docMk/>
            <pc:sldMk cId="181521995" sldId="302"/>
            <ac:spMk id="5" creationId="{74D1FE40-C8FC-F053-8A64-B04CBAD2A355}"/>
          </ac:spMkLst>
        </pc:spChg>
        <pc:spChg chg="add del">
          <ac:chgData name="Jerry Olla" userId="52f3c186-4989-4a53-8f32-3eece7dfc570" providerId="ADAL" clId="{1A59589F-EB3D-2842-BA4A-48762C541A50}" dt="2025-02-17T16:37:32.509" v="19689" actId="700"/>
          <ac:spMkLst>
            <pc:docMk/>
            <pc:sldMk cId="181521995" sldId="302"/>
            <ac:spMk id="15" creationId="{1F9A0C1C-8ABC-401B-8FE9-AC9327C4C587}"/>
          </ac:spMkLst>
        </pc:spChg>
        <pc:spChg chg="add del">
          <ac:chgData name="Jerry Olla" userId="52f3c186-4989-4a53-8f32-3eece7dfc570" providerId="ADAL" clId="{1A59589F-EB3D-2842-BA4A-48762C541A50}" dt="2025-02-17T16:37:32.509" v="19689" actId="700"/>
          <ac:spMkLst>
            <pc:docMk/>
            <pc:sldMk cId="181521995" sldId="302"/>
            <ac:spMk id="17" creationId="{BA5783C3-2F96-40A7-A24F-30CB07AA3928}"/>
          </ac:spMkLst>
        </pc:spChg>
        <pc:spChg chg="add del">
          <ac:chgData name="Jerry Olla" userId="52f3c186-4989-4a53-8f32-3eece7dfc570" providerId="ADAL" clId="{1A59589F-EB3D-2842-BA4A-48762C541A50}" dt="2025-02-17T16:37:32.509" v="19689" actId="700"/>
          <ac:spMkLst>
            <pc:docMk/>
            <pc:sldMk cId="181521995" sldId="302"/>
            <ac:spMk id="19" creationId="{A9D08DBA-0326-4C4E-ACFB-576F3ABDD2D0}"/>
          </ac:spMkLst>
        </pc:spChg>
        <pc:grpChg chg="add del">
          <ac:chgData name="Jerry Olla" userId="52f3c186-4989-4a53-8f32-3eece7dfc570" providerId="ADAL" clId="{1A59589F-EB3D-2842-BA4A-48762C541A50}" dt="2025-02-17T16:37:32.509" v="19689" actId="700"/>
          <ac:grpSpMkLst>
            <pc:docMk/>
            <pc:sldMk cId="181521995" sldId="302"/>
            <ac:grpSpMk id="11" creationId="{449BC34D-9C23-4D6D-8213-1F471AF85B3F}"/>
          </ac:grpSpMkLst>
        </pc:grpChg>
        <pc:picChg chg="add del">
          <ac:chgData name="Jerry Olla" userId="52f3c186-4989-4a53-8f32-3eece7dfc570" providerId="ADAL" clId="{1A59589F-EB3D-2842-BA4A-48762C541A50}" dt="2025-02-17T16:37:16.755" v="19684" actId="478"/>
          <ac:picMkLst>
            <pc:docMk/>
            <pc:sldMk cId="181521995" sldId="302"/>
            <ac:picMk id="8" creationId="{A1287B9D-252E-DE9F-D6EC-578113E2D916}"/>
          </ac:picMkLst>
        </pc:picChg>
      </pc:sldChg>
      <pc:sldChg chg="add del">
        <pc:chgData name="Jerry Olla" userId="52f3c186-4989-4a53-8f32-3eece7dfc570" providerId="ADAL" clId="{1A59589F-EB3D-2842-BA4A-48762C541A50}" dt="2025-02-16T02:22:15.548" v="18882"/>
        <pc:sldMkLst>
          <pc:docMk/>
          <pc:sldMk cId="3006092903" sldId="302"/>
        </pc:sldMkLst>
      </pc:sldChg>
      <pc:sldChg chg="addSp delSp add del setBg delDesignElem">
        <pc:chgData name="Jerry Olla" userId="52f3c186-4989-4a53-8f32-3eece7dfc570" providerId="ADAL" clId="{1A59589F-EB3D-2842-BA4A-48762C541A50}" dt="2025-02-16T02:22:24.107" v="18884"/>
        <pc:sldMkLst>
          <pc:docMk/>
          <pc:sldMk cId="3225689186" sldId="302"/>
        </pc:sldMkLst>
        <pc:spChg chg="add del">
          <ac:chgData name="Jerry Olla" userId="52f3c186-4989-4a53-8f32-3eece7dfc570" providerId="ADAL" clId="{1A59589F-EB3D-2842-BA4A-48762C541A50}" dt="2025-02-16T02:22:24.107" v="18884"/>
          <ac:spMkLst>
            <pc:docMk/>
            <pc:sldMk cId="3225689186" sldId="302"/>
            <ac:spMk id="15" creationId="{1F9A0C1C-8ABC-401B-8FE9-AC9327C4C587}"/>
          </ac:spMkLst>
        </pc:spChg>
        <pc:spChg chg="add del">
          <ac:chgData name="Jerry Olla" userId="52f3c186-4989-4a53-8f32-3eece7dfc570" providerId="ADAL" clId="{1A59589F-EB3D-2842-BA4A-48762C541A50}" dt="2025-02-16T02:22:24.107" v="18884"/>
          <ac:spMkLst>
            <pc:docMk/>
            <pc:sldMk cId="3225689186" sldId="302"/>
            <ac:spMk id="17" creationId="{BA5783C3-2F96-40A7-A24F-30CB07AA3928}"/>
          </ac:spMkLst>
        </pc:spChg>
        <pc:spChg chg="add del">
          <ac:chgData name="Jerry Olla" userId="52f3c186-4989-4a53-8f32-3eece7dfc570" providerId="ADAL" clId="{1A59589F-EB3D-2842-BA4A-48762C541A50}" dt="2025-02-16T02:22:24.107" v="18884"/>
          <ac:spMkLst>
            <pc:docMk/>
            <pc:sldMk cId="3225689186" sldId="302"/>
            <ac:spMk id="19" creationId="{A9D08DBA-0326-4C4E-ACFB-576F3ABDD2D0}"/>
          </ac:spMkLst>
        </pc:spChg>
        <pc:grpChg chg="add del">
          <ac:chgData name="Jerry Olla" userId="52f3c186-4989-4a53-8f32-3eece7dfc570" providerId="ADAL" clId="{1A59589F-EB3D-2842-BA4A-48762C541A50}" dt="2025-02-16T02:22:24.107" v="18884"/>
          <ac:grpSpMkLst>
            <pc:docMk/>
            <pc:sldMk cId="3225689186" sldId="302"/>
            <ac:grpSpMk id="11" creationId="{449BC34D-9C23-4D6D-8213-1F471AF85B3F}"/>
          </ac:grpSpMkLst>
        </pc:grpChg>
      </pc:sldChg>
      <pc:sldChg chg="addSp delSp modSp new mod ord delAnim modAnim">
        <pc:chgData name="Jerry Olla" userId="52f3c186-4989-4a53-8f32-3eece7dfc570" providerId="ADAL" clId="{1A59589F-EB3D-2842-BA4A-48762C541A50}" dt="2025-02-16T00:45:46.369" v="18054" actId="1076"/>
        <pc:sldMkLst>
          <pc:docMk/>
          <pc:sldMk cId="2838522494" sldId="303"/>
        </pc:sldMkLst>
        <pc:spChg chg="add mod">
          <ac:chgData name="Jerry Olla" userId="52f3c186-4989-4a53-8f32-3eece7dfc570" providerId="ADAL" clId="{1A59589F-EB3D-2842-BA4A-48762C541A50}" dt="2025-02-14T20:54:47.778" v="13764" actId="1036"/>
          <ac:spMkLst>
            <pc:docMk/>
            <pc:sldMk cId="2838522494" sldId="303"/>
            <ac:spMk id="5" creationId="{4A29A910-E78D-7C5C-2923-BD91316FFF55}"/>
          </ac:spMkLst>
        </pc:spChg>
        <pc:spChg chg="add mod">
          <ac:chgData name="Jerry Olla" userId="52f3c186-4989-4a53-8f32-3eece7dfc570" providerId="ADAL" clId="{1A59589F-EB3D-2842-BA4A-48762C541A50}" dt="2025-02-14T20:30:02.445" v="13497" actId="478"/>
          <ac:spMkLst>
            <pc:docMk/>
            <pc:sldMk cId="2838522494" sldId="303"/>
            <ac:spMk id="12" creationId="{113D196F-D145-572F-B0C5-F8F909E85799}"/>
          </ac:spMkLst>
        </pc:spChg>
        <pc:picChg chg="add mod">
          <ac:chgData name="Jerry Olla" userId="52f3c186-4989-4a53-8f32-3eece7dfc570" providerId="ADAL" clId="{1A59589F-EB3D-2842-BA4A-48762C541A50}" dt="2025-02-14T20:52:07.012" v="13718" actId="1076"/>
          <ac:picMkLst>
            <pc:docMk/>
            <pc:sldMk cId="2838522494" sldId="303"/>
            <ac:picMk id="7" creationId="{EA210565-D4AE-1F7C-834E-77DEB5A33FA9}"/>
          </ac:picMkLst>
        </pc:picChg>
        <pc:picChg chg="add mod">
          <ac:chgData name="Jerry Olla" userId="52f3c186-4989-4a53-8f32-3eece7dfc570" providerId="ADAL" clId="{1A59589F-EB3D-2842-BA4A-48762C541A50}" dt="2025-02-16T00:45:46.369" v="18054" actId="1076"/>
          <ac:picMkLst>
            <pc:docMk/>
            <pc:sldMk cId="2838522494" sldId="303"/>
            <ac:picMk id="8" creationId="{FD827541-C68B-219E-88FA-2E728D216D47}"/>
          </ac:picMkLst>
        </pc:picChg>
        <pc:picChg chg="add mod">
          <ac:chgData name="Jerry Olla" userId="52f3c186-4989-4a53-8f32-3eece7dfc570" providerId="ADAL" clId="{1A59589F-EB3D-2842-BA4A-48762C541A50}" dt="2025-02-14T20:32:15.793" v="13522" actId="1440"/>
          <ac:picMkLst>
            <pc:docMk/>
            <pc:sldMk cId="2838522494" sldId="303"/>
            <ac:picMk id="13" creationId="{4696AE26-69EA-D6B8-A5CF-542E9D4F7E70}"/>
          </ac:picMkLst>
        </pc:picChg>
      </pc:sldChg>
      <pc:sldChg chg="addSp delSp modSp add mod delAnim modAnim">
        <pc:chgData name="Jerry Olla" userId="52f3c186-4989-4a53-8f32-3eece7dfc570" providerId="ADAL" clId="{1A59589F-EB3D-2842-BA4A-48762C541A50}" dt="2025-02-14T20:54:39.440" v="13741" actId="1036"/>
        <pc:sldMkLst>
          <pc:docMk/>
          <pc:sldMk cId="2355571484" sldId="304"/>
        </pc:sldMkLst>
        <pc:spChg chg="add mod">
          <ac:chgData name="Jerry Olla" userId="52f3c186-4989-4a53-8f32-3eece7dfc570" providerId="ADAL" clId="{1A59589F-EB3D-2842-BA4A-48762C541A50}" dt="2025-02-14T20:54:39.440" v="13741" actId="1036"/>
          <ac:spMkLst>
            <pc:docMk/>
            <pc:sldMk cId="2355571484" sldId="304"/>
            <ac:spMk id="4" creationId="{2352C225-98B2-9474-E87C-A91CD6401430}"/>
          </ac:spMkLst>
        </pc:spChg>
        <pc:spChg chg="add mod">
          <ac:chgData name="Jerry Olla" userId="52f3c186-4989-4a53-8f32-3eece7dfc570" providerId="ADAL" clId="{1A59589F-EB3D-2842-BA4A-48762C541A50}" dt="2025-02-14T20:51:40.338" v="13712" actId="478"/>
          <ac:spMkLst>
            <pc:docMk/>
            <pc:sldMk cId="2355571484" sldId="304"/>
            <ac:spMk id="10" creationId="{1DE223FB-7CBC-8493-03AF-7614CA8E6F50}"/>
          </ac:spMkLst>
        </pc:spChg>
        <pc:picChg chg="add mod">
          <ac:chgData name="Jerry Olla" userId="52f3c186-4989-4a53-8f32-3eece7dfc570" providerId="ADAL" clId="{1A59589F-EB3D-2842-BA4A-48762C541A50}" dt="2025-02-14T20:51:59.163" v="13716" actId="1076"/>
          <ac:picMkLst>
            <pc:docMk/>
            <pc:sldMk cId="2355571484" sldId="304"/>
            <ac:picMk id="6" creationId="{7E1B5537-B6BF-04BB-17F6-BD367ACAA4A6}"/>
          </ac:picMkLst>
        </pc:picChg>
        <pc:picChg chg="add mod">
          <ac:chgData name="Jerry Olla" userId="52f3c186-4989-4a53-8f32-3eece7dfc570" providerId="ADAL" clId="{1A59589F-EB3D-2842-BA4A-48762C541A50}" dt="2025-02-14T20:54:03.378" v="13723" actId="1440"/>
          <ac:picMkLst>
            <pc:docMk/>
            <pc:sldMk cId="2355571484" sldId="304"/>
            <ac:picMk id="11" creationId="{BFCBA29F-E78C-F1F5-8742-8E07386835A7}"/>
          </ac:picMkLst>
        </pc:picChg>
        <pc:picChg chg="add mod">
          <ac:chgData name="Jerry Olla" userId="52f3c186-4989-4a53-8f32-3eece7dfc570" providerId="ADAL" clId="{1A59589F-EB3D-2842-BA4A-48762C541A50}" dt="2025-02-14T20:50:52.835" v="13706" actId="1076"/>
          <ac:picMkLst>
            <pc:docMk/>
            <pc:sldMk cId="2355571484" sldId="304"/>
            <ac:picMk id="1026" creationId="{3215A967-0019-BE88-3381-3B1256753CA1}"/>
          </ac:picMkLst>
        </pc:picChg>
      </pc:sldChg>
      <pc:sldChg chg="add del">
        <pc:chgData name="Jerry Olla" userId="52f3c186-4989-4a53-8f32-3eece7dfc570" providerId="ADAL" clId="{1A59589F-EB3D-2842-BA4A-48762C541A50}" dt="2025-02-14T20:48:47.707" v="13675"/>
        <pc:sldMkLst>
          <pc:docMk/>
          <pc:sldMk cId="1299919201" sldId="305"/>
        </pc:sldMkLst>
      </pc:sldChg>
      <pc:sldChg chg="addSp delSp modSp new del mod ord setBg setClrOvrMap delDesignElem modShow chgLayout">
        <pc:chgData name="Jerry Olla" userId="52f3c186-4989-4a53-8f32-3eece7dfc570" providerId="ADAL" clId="{1A59589F-EB3D-2842-BA4A-48762C541A50}" dt="2025-02-17T16:52:54.740" v="20057" actId="2696"/>
        <pc:sldMkLst>
          <pc:docMk/>
          <pc:sldMk cId="3876053242" sldId="305"/>
        </pc:sldMkLst>
      </pc:sldChg>
      <pc:sldChg chg="delSp modSp add mod modAnim">
        <pc:chgData name="Jerry Olla" userId="52f3c186-4989-4a53-8f32-3eece7dfc570" providerId="ADAL" clId="{1A59589F-EB3D-2842-BA4A-48762C541A50}" dt="2025-02-17T16:48:31.113" v="20045" actId="1036"/>
        <pc:sldMkLst>
          <pc:docMk/>
          <pc:sldMk cId="2525734958" sldId="306"/>
        </pc:sldMkLst>
        <pc:spChg chg="mod">
          <ac:chgData name="Jerry Olla" userId="52f3c186-4989-4a53-8f32-3eece7dfc570" providerId="ADAL" clId="{1A59589F-EB3D-2842-BA4A-48762C541A50}" dt="2025-02-17T15:46:21.155" v="19085" actId="20577"/>
          <ac:spMkLst>
            <pc:docMk/>
            <pc:sldMk cId="2525734958" sldId="306"/>
            <ac:spMk id="2" creationId="{D3844503-1E5D-5A57-3450-10602F789E6D}"/>
          </ac:spMkLst>
        </pc:spChg>
        <pc:spChg chg="del">
          <ac:chgData name="Jerry Olla" userId="52f3c186-4989-4a53-8f32-3eece7dfc570" providerId="ADAL" clId="{1A59589F-EB3D-2842-BA4A-48762C541A50}" dt="2025-02-16T00:54:16.088" v="18161" actId="478"/>
          <ac:spMkLst>
            <pc:docMk/>
            <pc:sldMk cId="2525734958" sldId="306"/>
            <ac:spMk id="3" creationId="{FCB5C6F6-6E7D-61DC-E046-34A182317587}"/>
          </ac:spMkLst>
        </pc:spChg>
        <pc:spChg chg="del">
          <ac:chgData name="Jerry Olla" userId="52f3c186-4989-4a53-8f32-3eece7dfc570" providerId="ADAL" clId="{1A59589F-EB3D-2842-BA4A-48762C541A50}" dt="2025-02-16T00:54:21.115" v="18162" actId="478"/>
          <ac:spMkLst>
            <pc:docMk/>
            <pc:sldMk cId="2525734958" sldId="306"/>
            <ac:spMk id="5" creationId="{FB8BF483-5A5E-27AE-6C55-C03EDCE7CEE2}"/>
          </ac:spMkLst>
        </pc:spChg>
        <pc:spChg chg="mod">
          <ac:chgData name="Jerry Olla" userId="52f3c186-4989-4a53-8f32-3eece7dfc570" providerId="ADAL" clId="{1A59589F-EB3D-2842-BA4A-48762C541A50}" dt="2025-02-17T16:48:21.459" v="20034" actId="20577"/>
          <ac:spMkLst>
            <pc:docMk/>
            <pc:sldMk cId="2525734958" sldId="306"/>
            <ac:spMk id="6" creationId="{F695B935-E82A-AD7B-8F4B-3A4C92F7F935}"/>
          </ac:spMkLst>
        </pc:spChg>
        <pc:picChg chg="del mod">
          <ac:chgData name="Jerry Olla" userId="52f3c186-4989-4a53-8f32-3eece7dfc570" providerId="ADAL" clId="{1A59589F-EB3D-2842-BA4A-48762C541A50}" dt="2025-02-17T16:32:27.840" v="19537" actId="478"/>
          <ac:picMkLst>
            <pc:docMk/>
            <pc:sldMk cId="2525734958" sldId="306"/>
            <ac:picMk id="4" creationId="{DFDB1DC3-A740-AA57-0404-B543B84336EC}"/>
          </ac:picMkLst>
        </pc:picChg>
        <pc:picChg chg="del mod">
          <ac:chgData name="Jerry Olla" userId="52f3c186-4989-4a53-8f32-3eece7dfc570" providerId="ADAL" clId="{1A59589F-EB3D-2842-BA4A-48762C541A50}" dt="2025-02-17T16:32:27.110" v="19536" actId="478"/>
          <ac:picMkLst>
            <pc:docMk/>
            <pc:sldMk cId="2525734958" sldId="306"/>
            <ac:picMk id="9" creationId="{797F3EF4-F326-B394-F033-980F18966C2B}"/>
          </ac:picMkLst>
        </pc:picChg>
        <pc:picChg chg="del mod modCrop">
          <ac:chgData name="Jerry Olla" userId="52f3c186-4989-4a53-8f32-3eece7dfc570" providerId="ADAL" clId="{1A59589F-EB3D-2842-BA4A-48762C541A50}" dt="2025-02-17T16:32:29.794" v="19539" actId="478"/>
          <ac:picMkLst>
            <pc:docMk/>
            <pc:sldMk cId="2525734958" sldId="306"/>
            <ac:picMk id="13" creationId="{CCC358B3-B86E-B29F-E63A-D5C7E104A4E8}"/>
          </ac:picMkLst>
        </pc:picChg>
        <pc:picChg chg="mod modCrop">
          <ac:chgData name="Jerry Olla" userId="52f3c186-4989-4a53-8f32-3eece7dfc570" providerId="ADAL" clId="{1A59589F-EB3D-2842-BA4A-48762C541A50}" dt="2025-02-17T16:48:31.113" v="20045" actId="1036"/>
          <ac:picMkLst>
            <pc:docMk/>
            <pc:sldMk cId="2525734958" sldId="306"/>
            <ac:picMk id="14" creationId="{4F418812-6297-7D20-C84D-B07F0D23BB17}"/>
          </ac:picMkLst>
        </pc:picChg>
        <pc:picChg chg="del">
          <ac:chgData name="Jerry Olla" userId="52f3c186-4989-4a53-8f32-3eece7dfc570" providerId="ADAL" clId="{1A59589F-EB3D-2842-BA4A-48762C541A50}" dt="2025-02-17T16:32:25.886" v="19535" actId="478"/>
          <ac:picMkLst>
            <pc:docMk/>
            <pc:sldMk cId="2525734958" sldId="306"/>
            <ac:picMk id="15" creationId="{6BAB59E9-5774-ADCB-5792-EB1D9BFBAEA4}"/>
          </ac:picMkLst>
        </pc:picChg>
        <pc:picChg chg="del mod">
          <ac:chgData name="Jerry Olla" userId="52f3c186-4989-4a53-8f32-3eece7dfc570" providerId="ADAL" clId="{1A59589F-EB3D-2842-BA4A-48762C541A50}" dt="2025-02-17T16:32:29.060" v="19538" actId="478"/>
          <ac:picMkLst>
            <pc:docMk/>
            <pc:sldMk cId="2525734958" sldId="306"/>
            <ac:picMk id="2050" creationId="{15C11832-4B12-9259-E098-BAC5505D28AB}"/>
          </ac:picMkLst>
        </pc:picChg>
        <pc:picChg chg="del mod">
          <ac:chgData name="Jerry Olla" userId="52f3c186-4989-4a53-8f32-3eece7dfc570" providerId="ADAL" clId="{1A59589F-EB3D-2842-BA4A-48762C541A50}" dt="2025-02-17T16:32:25.886" v="19535" actId="478"/>
          <ac:picMkLst>
            <pc:docMk/>
            <pc:sldMk cId="2525734958" sldId="306"/>
            <ac:picMk id="2058" creationId="{8DE61D2A-0795-F130-6E1F-06F3A8C60276}"/>
          </ac:picMkLst>
        </pc:picChg>
      </pc:sldChg>
      <pc:sldChg chg="modSp new del mod">
        <pc:chgData name="Jerry Olla" userId="52f3c186-4989-4a53-8f32-3eece7dfc570" providerId="ADAL" clId="{1A59589F-EB3D-2842-BA4A-48762C541A50}" dt="2025-02-15T04:44:40.147" v="14051" actId="2696"/>
        <pc:sldMkLst>
          <pc:docMk/>
          <pc:sldMk cId="4027413208" sldId="306"/>
        </pc:sldMkLst>
      </pc:sldChg>
      <pc:sldChg chg="addSp delSp modSp new mod ord modClrScheme chgLayout">
        <pc:chgData name="Jerry Olla" userId="52f3c186-4989-4a53-8f32-3eece7dfc570" providerId="ADAL" clId="{1A59589F-EB3D-2842-BA4A-48762C541A50}" dt="2025-02-17T16:30:54.466" v="19492" actId="5793"/>
        <pc:sldMkLst>
          <pc:docMk/>
          <pc:sldMk cId="968905382" sldId="307"/>
        </pc:sldMkLst>
        <pc:spChg chg="mod ord">
          <ac:chgData name="Jerry Olla" userId="52f3c186-4989-4a53-8f32-3eece7dfc570" providerId="ADAL" clId="{1A59589F-EB3D-2842-BA4A-48762C541A50}" dt="2025-02-17T16:30:54.466" v="19492" actId="5793"/>
          <ac:spMkLst>
            <pc:docMk/>
            <pc:sldMk cId="968905382" sldId="307"/>
            <ac:spMk id="3" creationId="{66ADACAC-A0EA-4A0F-7986-D374DB577CC1}"/>
          </ac:spMkLst>
        </pc:spChg>
        <pc:spChg chg="add mod ord">
          <ac:chgData name="Jerry Olla" userId="52f3c186-4989-4a53-8f32-3eece7dfc570" providerId="ADAL" clId="{1A59589F-EB3D-2842-BA4A-48762C541A50}" dt="2025-02-15T14:17:50.858" v="15512" actId="20577"/>
          <ac:spMkLst>
            <pc:docMk/>
            <pc:sldMk cId="968905382" sldId="307"/>
            <ac:spMk id="5" creationId="{83272E24-3E1C-356E-D17D-2B02E6D87CA5}"/>
          </ac:spMkLst>
        </pc:spChg>
      </pc:sldChg>
      <pc:sldChg chg="modSp add mod">
        <pc:chgData name="Jerry Olla" userId="52f3c186-4989-4a53-8f32-3eece7dfc570" providerId="ADAL" clId="{1A59589F-EB3D-2842-BA4A-48762C541A50}" dt="2025-02-16T19:05:51.757" v="18912" actId="1076"/>
        <pc:sldMkLst>
          <pc:docMk/>
          <pc:sldMk cId="742990122" sldId="308"/>
        </pc:sldMkLst>
        <pc:spChg chg="mod">
          <ac:chgData name="Jerry Olla" userId="52f3c186-4989-4a53-8f32-3eece7dfc570" providerId="ADAL" clId="{1A59589F-EB3D-2842-BA4A-48762C541A50}" dt="2025-02-16T00:17:24.152" v="17859" actId="20577"/>
          <ac:spMkLst>
            <pc:docMk/>
            <pc:sldMk cId="742990122" sldId="308"/>
            <ac:spMk id="2" creationId="{F1090260-DC78-7A7C-0B1D-0164361CE6CE}"/>
          </ac:spMkLst>
        </pc:spChg>
        <pc:spChg chg="mod">
          <ac:chgData name="Jerry Olla" userId="52f3c186-4989-4a53-8f32-3eece7dfc570" providerId="ADAL" clId="{1A59589F-EB3D-2842-BA4A-48762C541A50}" dt="2025-02-16T00:19:22.978" v="17923" actId="14100"/>
          <ac:spMkLst>
            <pc:docMk/>
            <pc:sldMk cId="742990122" sldId="308"/>
            <ac:spMk id="3" creationId="{60459277-630F-7B4D-3197-66C97AB2FE1D}"/>
          </ac:spMkLst>
        </pc:spChg>
        <pc:picChg chg="mod">
          <ac:chgData name="Jerry Olla" userId="52f3c186-4989-4a53-8f32-3eece7dfc570" providerId="ADAL" clId="{1A59589F-EB3D-2842-BA4A-48762C541A50}" dt="2025-02-16T00:18:07.829" v="17875" actId="1076"/>
          <ac:picMkLst>
            <pc:docMk/>
            <pc:sldMk cId="742990122" sldId="308"/>
            <ac:picMk id="5" creationId="{AE07BF5C-472F-4A39-C55A-372C887626A2}"/>
          </ac:picMkLst>
        </pc:picChg>
        <pc:picChg chg="mod">
          <ac:chgData name="Jerry Olla" userId="52f3c186-4989-4a53-8f32-3eece7dfc570" providerId="ADAL" clId="{1A59589F-EB3D-2842-BA4A-48762C541A50}" dt="2025-02-16T19:05:51.757" v="18912" actId="1076"/>
          <ac:picMkLst>
            <pc:docMk/>
            <pc:sldMk cId="742990122" sldId="308"/>
            <ac:picMk id="12" creationId="{E6ECC2D4-F53F-1C3C-1D4B-255064A465C2}"/>
          </ac:picMkLst>
        </pc:picChg>
        <pc:picChg chg="mod">
          <ac:chgData name="Jerry Olla" userId="52f3c186-4989-4a53-8f32-3eece7dfc570" providerId="ADAL" clId="{1A59589F-EB3D-2842-BA4A-48762C541A50}" dt="2025-02-16T00:18:11.376" v="17876" actId="1076"/>
          <ac:picMkLst>
            <pc:docMk/>
            <pc:sldMk cId="742990122" sldId="308"/>
            <ac:picMk id="17" creationId="{5B6AA900-02D9-982C-0FE9-FFF2F33C4A60}"/>
          </ac:picMkLst>
        </pc:picChg>
        <pc:picChg chg="mod">
          <ac:chgData name="Jerry Olla" userId="52f3c186-4989-4a53-8f32-3eece7dfc570" providerId="ADAL" clId="{1A59589F-EB3D-2842-BA4A-48762C541A50}" dt="2025-02-16T00:17:50.368" v="17868" actId="1076"/>
          <ac:picMkLst>
            <pc:docMk/>
            <pc:sldMk cId="742990122" sldId="308"/>
            <ac:picMk id="19" creationId="{5154A984-B3F2-31C6-C6EC-3E7FB9BC5EAB}"/>
          </ac:picMkLst>
        </pc:picChg>
        <pc:picChg chg="mod">
          <ac:chgData name="Jerry Olla" userId="52f3c186-4989-4a53-8f32-3eece7dfc570" providerId="ADAL" clId="{1A59589F-EB3D-2842-BA4A-48762C541A50}" dt="2025-02-16T00:18:06.026" v="17874" actId="1076"/>
          <ac:picMkLst>
            <pc:docMk/>
            <pc:sldMk cId="742990122" sldId="308"/>
            <ac:picMk id="20" creationId="{49E282B5-A26D-749C-6EE7-A0384D8EC9F7}"/>
          </ac:picMkLst>
        </pc:picChg>
      </pc:sldChg>
      <pc:sldChg chg="addSp delSp modSp new add del mod ord modClrScheme chgLayout">
        <pc:chgData name="Jerry Olla" userId="52f3c186-4989-4a53-8f32-3eece7dfc570" providerId="ADAL" clId="{1A59589F-EB3D-2842-BA4A-48762C541A50}" dt="2025-02-15T17:05:56.996" v="16716" actId="2696"/>
        <pc:sldMkLst>
          <pc:docMk/>
          <pc:sldMk cId="3697078181" sldId="308"/>
        </pc:sldMkLst>
      </pc:sldChg>
      <pc:sldChg chg="addSp delSp modSp new mod setBg delDesignElem chgLayout">
        <pc:chgData name="Jerry Olla" userId="52f3c186-4989-4a53-8f32-3eece7dfc570" providerId="ADAL" clId="{1A59589F-EB3D-2842-BA4A-48762C541A50}" dt="2025-02-17T16:42:34.801" v="19897" actId="20577"/>
        <pc:sldMkLst>
          <pc:docMk/>
          <pc:sldMk cId="2750866844" sldId="309"/>
        </pc:sldMkLst>
        <pc:spChg chg="add mod ord">
          <ac:chgData name="Jerry Olla" userId="52f3c186-4989-4a53-8f32-3eece7dfc570" providerId="ADAL" clId="{1A59589F-EB3D-2842-BA4A-48762C541A50}" dt="2025-02-17T16:41:22.380" v="19750" actId="26606"/>
          <ac:spMkLst>
            <pc:docMk/>
            <pc:sldMk cId="2750866844" sldId="309"/>
            <ac:spMk id="2" creationId="{85859EC5-F905-58AB-B1B1-B6BEA6D80BBD}"/>
          </ac:spMkLst>
        </pc:spChg>
        <pc:spChg chg="add mod ord">
          <ac:chgData name="Jerry Olla" userId="52f3c186-4989-4a53-8f32-3eece7dfc570" providerId="ADAL" clId="{1A59589F-EB3D-2842-BA4A-48762C541A50}" dt="2025-02-17T16:42:34.801" v="19897" actId="20577"/>
          <ac:spMkLst>
            <pc:docMk/>
            <pc:sldMk cId="2750866844" sldId="309"/>
            <ac:spMk id="4" creationId="{5AD12B48-8BA5-3A76-978C-BEE31FE70775}"/>
          </ac:spMkLst>
        </pc:spChg>
        <pc:spChg chg="add del mod ord">
          <ac:chgData name="Jerry Olla" userId="52f3c186-4989-4a53-8f32-3eece7dfc570" providerId="ADAL" clId="{1A59589F-EB3D-2842-BA4A-48762C541A50}" dt="2025-02-17T16:36:50.161" v="19662" actId="700"/>
          <ac:spMkLst>
            <pc:docMk/>
            <pc:sldMk cId="2750866844" sldId="309"/>
            <ac:spMk id="5" creationId="{5CDFBA8B-5480-EA10-2D20-45066FC5B83D}"/>
          </ac:spMkLst>
        </pc:spChg>
        <pc:spChg chg="add del mod">
          <ac:chgData name="Jerry Olla" userId="52f3c186-4989-4a53-8f32-3eece7dfc570" providerId="ADAL" clId="{1A59589F-EB3D-2842-BA4A-48762C541A50}" dt="2025-02-17T16:41:22.380" v="19750" actId="26606"/>
          <ac:spMkLst>
            <pc:docMk/>
            <pc:sldMk cId="2750866844" sldId="309"/>
            <ac:spMk id="7" creationId="{71E5B7E6-4D64-4CD7-8A15-2F8859CDD046}"/>
          </ac:spMkLst>
        </pc:spChg>
        <pc:spChg chg="add del">
          <ac:chgData name="Jerry Olla" userId="52f3c186-4989-4a53-8f32-3eece7dfc570" providerId="ADAL" clId="{1A59589F-EB3D-2842-BA4A-48762C541A50}" dt="2025-02-17T16:41:22.380" v="19750" actId="26606"/>
          <ac:spMkLst>
            <pc:docMk/>
            <pc:sldMk cId="2750866844" sldId="309"/>
            <ac:spMk id="15" creationId="{692296C6-28F7-4BD7-9EFB-22A268E3D42B}"/>
          </ac:spMkLst>
        </pc:spChg>
        <pc:spChg chg="add del">
          <ac:chgData name="Jerry Olla" userId="52f3c186-4989-4a53-8f32-3eece7dfc570" providerId="ADAL" clId="{1A59589F-EB3D-2842-BA4A-48762C541A50}" dt="2025-02-17T16:36:50.161" v="19662" actId="700"/>
          <ac:spMkLst>
            <pc:docMk/>
            <pc:sldMk cId="2750866844" sldId="309"/>
            <ac:spMk id="16" creationId="{CB73C468-D875-4A8E-A540-E43BF8232DD4}"/>
          </ac:spMkLst>
        </pc:spChg>
        <pc:spChg chg="add del">
          <ac:chgData name="Jerry Olla" userId="52f3c186-4989-4a53-8f32-3eece7dfc570" providerId="ADAL" clId="{1A59589F-EB3D-2842-BA4A-48762C541A50}" dt="2025-02-17T16:41:22.380" v="19750" actId="26606"/>
          <ac:spMkLst>
            <pc:docMk/>
            <pc:sldMk cId="2750866844" sldId="309"/>
            <ac:spMk id="17" creationId="{CBB17300-EE76-409B-97FE-4836C5093DB3}"/>
          </ac:spMkLst>
        </pc:spChg>
        <pc:spChg chg="add del">
          <ac:chgData name="Jerry Olla" userId="52f3c186-4989-4a53-8f32-3eece7dfc570" providerId="ADAL" clId="{1A59589F-EB3D-2842-BA4A-48762C541A50}" dt="2025-02-17T16:36:50.161" v="19662" actId="700"/>
          <ac:spMkLst>
            <pc:docMk/>
            <pc:sldMk cId="2750866844" sldId="309"/>
            <ac:spMk id="18" creationId="{B4734F2F-19FC-4D35-9BDE-5CEAD57D9B55}"/>
          </ac:spMkLst>
        </pc:spChg>
        <pc:spChg chg="add del">
          <ac:chgData name="Jerry Olla" userId="52f3c186-4989-4a53-8f32-3eece7dfc570" providerId="ADAL" clId="{1A59589F-EB3D-2842-BA4A-48762C541A50}" dt="2025-02-17T16:41:22.380" v="19750" actId="26606"/>
          <ac:spMkLst>
            <pc:docMk/>
            <pc:sldMk cId="2750866844" sldId="309"/>
            <ac:spMk id="19" creationId="{AEABCDF0-66B8-40A9-98EB-B6837EF185E2}"/>
          </ac:spMkLst>
        </pc:spChg>
        <pc:spChg chg="add del">
          <ac:chgData name="Jerry Olla" userId="52f3c186-4989-4a53-8f32-3eece7dfc570" providerId="ADAL" clId="{1A59589F-EB3D-2842-BA4A-48762C541A50}" dt="2025-02-17T16:36:50.161" v="19662" actId="700"/>
          <ac:spMkLst>
            <pc:docMk/>
            <pc:sldMk cId="2750866844" sldId="309"/>
            <ac:spMk id="20" creationId="{D97A8A26-FD96-4968-A34A-727382AC7E46}"/>
          </ac:spMkLst>
        </pc:spChg>
        <pc:spChg chg="add">
          <ac:chgData name="Jerry Olla" userId="52f3c186-4989-4a53-8f32-3eece7dfc570" providerId="ADAL" clId="{1A59589F-EB3D-2842-BA4A-48762C541A50}" dt="2025-02-17T16:41:22.380" v="19750" actId="26606"/>
          <ac:spMkLst>
            <pc:docMk/>
            <pc:sldMk cId="2750866844" sldId="309"/>
            <ac:spMk id="28" creationId="{692296C6-28F7-4BD7-9EFB-22A268E3D42B}"/>
          </ac:spMkLst>
        </pc:spChg>
        <pc:spChg chg="add">
          <ac:chgData name="Jerry Olla" userId="52f3c186-4989-4a53-8f32-3eece7dfc570" providerId="ADAL" clId="{1A59589F-EB3D-2842-BA4A-48762C541A50}" dt="2025-02-17T16:41:22.380" v="19750" actId="26606"/>
          <ac:spMkLst>
            <pc:docMk/>
            <pc:sldMk cId="2750866844" sldId="309"/>
            <ac:spMk id="30" creationId="{CBB17300-EE76-409B-97FE-4836C5093DB3}"/>
          </ac:spMkLst>
        </pc:spChg>
        <pc:spChg chg="add">
          <ac:chgData name="Jerry Olla" userId="52f3c186-4989-4a53-8f32-3eece7dfc570" providerId="ADAL" clId="{1A59589F-EB3D-2842-BA4A-48762C541A50}" dt="2025-02-17T16:41:22.380" v="19750" actId="26606"/>
          <ac:spMkLst>
            <pc:docMk/>
            <pc:sldMk cId="2750866844" sldId="309"/>
            <ac:spMk id="32" creationId="{AEABCDF0-66B8-40A9-98EB-B6837EF185E2}"/>
          </ac:spMkLst>
        </pc:spChg>
        <pc:grpChg chg="add">
          <ac:chgData name="Jerry Olla" userId="52f3c186-4989-4a53-8f32-3eece7dfc570" providerId="ADAL" clId="{1A59589F-EB3D-2842-BA4A-48762C541A50}" dt="2025-02-17T16:39:49.065" v="19693" actId="26606"/>
          <ac:grpSpMkLst>
            <pc:docMk/>
            <pc:sldMk cId="2750866844" sldId="309"/>
            <ac:grpSpMk id="11" creationId="{449BC34D-9C23-4D6D-8213-1F471AF85B3F}"/>
          </ac:grpSpMkLst>
        </pc:grpChg>
        <pc:grpChg chg="add del">
          <ac:chgData name="Jerry Olla" userId="52f3c186-4989-4a53-8f32-3eece7dfc570" providerId="ADAL" clId="{1A59589F-EB3D-2842-BA4A-48762C541A50}" dt="2025-02-17T16:36:50.161" v="19662" actId="700"/>
          <ac:grpSpMkLst>
            <pc:docMk/>
            <pc:sldMk cId="2750866844" sldId="309"/>
            <ac:grpSpMk id="12" creationId="{449BC34D-9C23-4D6D-8213-1F471AF85B3F}"/>
          </ac:grpSpMkLst>
        </pc:grpChg>
        <pc:grpChg chg="add">
          <ac:chgData name="Jerry Olla" userId="52f3c186-4989-4a53-8f32-3eece7dfc570" providerId="ADAL" clId="{1A59589F-EB3D-2842-BA4A-48762C541A50}" dt="2025-02-17T16:41:22.380" v="19750" actId="26606"/>
          <ac:grpSpMkLst>
            <pc:docMk/>
            <pc:sldMk cId="2750866844" sldId="309"/>
            <ac:grpSpMk id="24" creationId="{449BC34D-9C23-4D6D-8213-1F471AF85B3F}"/>
          </ac:grpSpMkLst>
        </pc:grpChg>
        <pc:picChg chg="add mod">
          <ac:chgData name="Jerry Olla" userId="52f3c186-4989-4a53-8f32-3eece7dfc570" providerId="ADAL" clId="{1A59589F-EB3D-2842-BA4A-48762C541A50}" dt="2025-02-16T02:20:31.682" v="18863"/>
          <ac:picMkLst>
            <pc:docMk/>
            <pc:sldMk cId="2750866844" sldId="309"/>
            <ac:picMk id="2" creationId="{E52C0114-812B-DC4F-BA88-B1D2C4AFFAEC}"/>
          </ac:picMkLst>
        </pc:picChg>
        <pc:picChg chg="add mod">
          <ac:chgData name="Jerry Olla" userId="52f3c186-4989-4a53-8f32-3eece7dfc570" providerId="ADAL" clId="{1A59589F-EB3D-2842-BA4A-48762C541A50}" dt="2025-02-16T02:20:44.922" v="18875" actId="1076"/>
          <ac:picMkLst>
            <pc:docMk/>
            <pc:sldMk cId="2750866844" sldId="309"/>
            <ac:picMk id="3" creationId="{9688EFE4-39D5-1817-13B0-2DDBFF9B95AE}"/>
          </ac:picMkLst>
        </pc:picChg>
        <pc:picChg chg="add mod">
          <ac:chgData name="Jerry Olla" userId="52f3c186-4989-4a53-8f32-3eece7dfc570" providerId="ADAL" clId="{1A59589F-EB3D-2842-BA4A-48762C541A50}" dt="2025-02-17T16:39:49.065" v="19693" actId="26606"/>
          <ac:picMkLst>
            <pc:docMk/>
            <pc:sldMk cId="2750866844" sldId="309"/>
            <ac:picMk id="6" creationId="{B307CB2C-F4D9-DBEF-F3B6-01FF67D66300}"/>
          </ac:picMkLst>
        </pc:picChg>
        <pc:picChg chg="add del">
          <ac:chgData name="Jerry Olla" userId="52f3c186-4989-4a53-8f32-3eece7dfc570" providerId="ADAL" clId="{1A59589F-EB3D-2842-BA4A-48762C541A50}" dt="2025-02-17T16:36:45.793" v="19661" actId="478"/>
          <ac:picMkLst>
            <pc:docMk/>
            <pc:sldMk cId="2750866844" sldId="309"/>
            <ac:picMk id="9" creationId="{93F25458-5C12-B631-EE9E-A951EE1917B6}"/>
          </ac:picMkLst>
        </pc:picChg>
      </pc:sldChg>
      <pc:sldChg chg="modSp add del mod">
        <pc:chgData name="Jerry Olla" userId="52f3c186-4989-4a53-8f32-3eece7dfc570" providerId="ADAL" clId="{1A59589F-EB3D-2842-BA4A-48762C541A50}" dt="2025-02-16T00:38:26.743" v="18030" actId="2696"/>
        <pc:sldMkLst>
          <pc:docMk/>
          <pc:sldMk cId="3383067564" sldId="310"/>
        </pc:sldMkLst>
        <pc:graphicFrameChg chg="mod modGraphic">
          <ac:chgData name="Jerry Olla" userId="52f3c186-4989-4a53-8f32-3eece7dfc570" providerId="ADAL" clId="{1A59589F-EB3D-2842-BA4A-48762C541A50}" dt="2025-02-16T00:33:39.662" v="18029" actId="14100"/>
          <ac:graphicFrameMkLst>
            <pc:docMk/>
            <pc:sldMk cId="3383067564" sldId="310"/>
            <ac:graphicFrameMk id="21" creationId="{3EBE02CB-7719-AE4C-2867-942D5F2886F3}"/>
          </ac:graphicFrameMkLst>
        </pc:graphicFrameChg>
      </pc:sldChg>
      <pc:sldChg chg="modSp add mod">
        <pc:chgData name="Jerry Olla" userId="52f3c186-4989-4a53-8f32-3eece7dfc570" providerId="ADAL" clId="{1A59589F-EB3D-2842-BA4A-48762C541A50}" dt="2025-02-17T16:29:23.180" v="19374" actId="207"/>
        <pc:sldMkLst>
          <pc:docMk/>
          <pc:sldMk cId="3109457533" sldId="311"/>
        </pc:sldMkLst>
        <pc:graphicFrameChg chg="mod modGraphic">
          <ac:chgData name="Jerry Olla" userId="52f3c186-4989-4a53-8f32-3eece7dfc570" providerId="ADAL" clId="{1A59589F-EB3D-2842-BA4A-48762C541A50}" dt="2025-02-17T16:29:23.180" v="19374" actId="207"/>
          <ac:graphicFrameMkLst>
            <pc:docMk/>
            <pc:sldMk cId="3109457533" sldId="311"/>
            <ac:graphicFrameMk id="21" creationId="{F50016A7-9B13-EE06-0198-1D4A273E1337}"/>
          </ac:graphicFrameMkLst>
        </pc:graphicFrameChg>
      </pc:sldChg>
      <pc:sldChg chg="modSp add mod">
        <pc:chgData name="Jerry Olla" userId="52f3c186-4989-4a53-8f32-3eece7dfc570" providerId="ADAL" clId="{1A59589F-EB3D-2842-BA4A-48762C541A50}" dt="2025-02-17T16:28:11.119" v="19372" actId="20577"/>
        <pc:sldMkLst>
          <pc:docMk/>
          <pc:sldMk cId="552195463" sldId="312"/>
        </pc:sldMkLst>
        <pc:spChg chg="mod">
          <ac:chgData name="Jerry Olla" userId="52f3c186-4989-4a53-8f32-3eece7dfc570" providerId="ADAL" clId="{1A59589F-EB3D-2842-BA4A-48762C541A50}" dt="2025-02-16T02:10:51.502" v="18797" actId="113"/>
          <ac:spMkLst>
            <pc:docMk/>
            <pc:sldMk cId="552195463" sldId="312"/>
            <ac:spMk id="2" creationId="{0E9A7DBF-D0B8-0337-DA5B-B2638386E5F4}"/>
          </ac:spMkLst>
        </pc:spChg>
        <pc:spChg chg="mod">
          <ac:chgData name="Jerry Olla" userId="52f3c186-4989-4a53-8f32-3eece7dfc570" providerId="ADAL" clId="{1A59589F-EB3D-2842-BA4A-48762C541A50}" dt="2025-02-17T16:28:11.119" v="19372" actId="20577"/>
          <ac:spMkLst>
            <pc:docMk/>
            <pc:sldMk cId="552195463" sldId="312"/>
            <ac:spMk id="3" creationId="{35490B11-A536-A1E6-73C4-294653069080}"/>
          </ac:spMkLst>
        </pc:spChg>
      </pc:sldChg>
      <pc:sldChg chg="addSp modSp new del mod">
        <pc:chgData name="Jerry Olla" userId="52f3c186-4989-4a53-8f32-3eece7dfc570" providerId="ADAL" clId="{1A59589F-EB3D-2842-BA4A-48762C541A50}" dt="2025-02-16T01:30:01.896" v="18330" actId="2696"/>
        <pc:sldMkLst>
          <pc:docMk/>
          <pc:sldMk cId="4208090734" sldId="312"/>
        </pc:sldMkLst>
        <pc:spChg chg="mod">
          <ac:chgData name="Jerry Olla" userId="52f3c186-4989-4a53-8f32-3eece7dfc570" providerId="ADAL" clId="{1A59589F-EB3D-2842-BA4A-48762C541A50}" dt="2025-02-16T01:29:52.987" v="18329" actId="20577"/>
          <ac:spMkLst>
            <pc:docMk/>
            <pc:sldMk cId="4208090734" sldId="312"/>
            <ac:spMk id="2" creationId="{7C219F1C-B604-5960-B998-06FE03526677}"/>
          </ac:spMkLst>
        </pc:spChg>
        <pc:spChg chg="mod">
          <ac:chgData name="Jerry Olla" userId="52f3c186-4989-4a53-8f32-3eece7dfc570" providerId="ADAL" clId="{1A59589F-EB3D-2842-BA4A-48762C541A50}" dt="2025-02-16T01:29:46.039" v="18318" actId="20577"/>
          <ac:spMkLst>
            <pc:docMk/>
            <pc:sldMk cId="4208090734" sldId="312"/>
            <ac:spMk id="3" creationId="{ADDF480E-EE66-28BA-6556-11E6E35B7E5C}"/>
          </ac:spMkLst>
        </pc:spChg>
        <pc:picChg chg="add mod">
          <ac:chgData name="Jerry Olla" userId="52f3c186-4989-4a53-8f32-3eece7dfc570" providerId="ADAL" clId="{1A59589F-EB3D-2842-BA4A-48762C541A50}" dt="2025-02-16T01:29:30.227" v="18257" actId="1076"/>
          <ac:picMkLst>
            <pc:docMk/>
            <pc:sldMk cId="4208090734" sldId="312"/>
            <ac:picMk id="4" creationId="{EE865196-7EF1-C244-82FD-0111247A6785}"/>
          </ac:picMkLst>
        </pc:picChg>
      </pc:sldChg>
      <pc:sldChg chg="add">
        <pc:chgData name="Jerry Olla" userId="52f3c186-4989-4a53-8f32-3eece7dfc570" providerId="ADAL" clId="{1A59589F-EB3D-2842-BA4A-48762C541A50}" dt="2025-02-16T13:16:19.302" v="18891"/>
        <pc:sldMkLst>
          <pc:docMk/>
          <pc:sldMk cId="2281076616" sldId="313"/>
        </pc:sldMkLst>
      </pc:sldChg>
      <pc:sldChg chg="addSp delSp modSp add mod delAnim">
        <pc:chgData name="Jerry Olla" userId="52f3c186-4989-4a53-8f32-3eece7dfc570" providerId="ADAL" clId="{1A59589F-EB3D-2842-BA4A-48762C541A50}" dt="2025-02-17T16:33:33.513" v="19572" actId="478"/>
        <pc:sldMkLst>
          <pc:docMk/>
          <pc:sldMk cId="3880944682" sldId="314"/>
        </pc:sldMkLst>
        <pc:spChg chg="add del mod">
          <ac:chgData name="Jerry Olla" userId="52f3c186-4989-4a53-8f32-3eece7dfc570" providerId="ADAL" clId="{1A59589F-EB3D-2842-BA4A-48762C541A50}" dt="2025-02-17T16:33:32.326" v="19571" actId="478"/>
          <ac:spMkLst>
            <pc:docMk/>
            <pc:sldMk cId="3880944682" sldId="314"/>
            <ac:spMk id="5" creationId="{7A40323D-BC25-5682-1083-8B322508F292}"/>
          </ac:spMkLst>
        </pc:spChg>
        <pc:spChg chg="del">
          <ac:chgData name="Jerry Olla" userId="52f3c186-4989-4a53-8f32-3eece7dfc570" providerId="ADAL" clId="{1A59589F-EB3D-2842-BA4A-48762C541A50}" dt="2025-02-17T16:31:44.243" v="19498" actId="478"/>
          <ac:spMkLst>
            <pc:docMk/>
            <pc:sldMk cId="3880944682" sldId="314"/>
            <ac:spMk id="6" creationId="{1A003EAA-FCDF-243A-9DED-F3F2EE30A1CA}"/>
          </ac:spMkLst>
        </pc:spChg>
        <pc:picChg chg="mod">
          <ac:chgData name="Jerry Olla" userId="52f3c186-4989-4a53-8f32-3eece7dfc570" providerId="ADAL" clId="{1A59589F-EB3D-2842-BA4A-48762C541A50}" dt="2025-02-17T16:32:02.481" v="19533" actId="1035"/>
          <ac:picMkLst>
            <pc:docMk/>
            <pc:sldMk cId="3880944682" sldId="314"/>
            <ac:picMk id="4" creationId="{1848CDDA-7FB1-663F-ED7B-5B8292E34FC5}"/>
          </ac:picMkLst>
        </pc:picChg>
        <pc:picChg chg="mod">
          <ac:chgData name="Jerry Olla" userId="52f3c186-4989-4a53-8f32-3eece7dfc570" providerId="ADAL" clId="{1A59589F-EB3D-2842-BA4A-48762C541A50}" dt="2025-02-17T16:32:02.481" v="19533" actId="1035"/>
          <ac:picMkLst>
            <pc:docMk/>
            <pc:sldMk cId="3880944682" sldId="314"/>
            <ac:picMk id="9" creationId="{8CF6D66E-B277-A5A2-B1DE-516DB270ECDC}"/>
          </ac:picMkLst>
        </pc:picChg>
        <pc:picChg chg="mod">
          <ac:chgData name="Jerry Olla" userId="52f3c186-4989-4a53-8f32-3eece7dfc570" providerId="ADAL" clId="{1A59589F-EB3D-2842-BA4A-48762C541A50}" dt="2025-02-17T16:32:02.481" v="19533" actId="1035"/>
          <ac:picMkLst>
            <pc:docMk/>
            <pc:sldMk cId="3880944682" sldId="314"/>
            <ac:picMk id="13" creationId="{68959A49-808C-2B04-2333-E1739EE75233}"/>
          </ac:picMkLst>
        </pc:picChg>
        <pc:picChg chg="del mod">
          <ac:chgData name="Jerry Olla" userId="52f3c186-4989-4a53-8f32-3eece7dfc570" providerId="ADAL" clId="{1A59589F-EB3D-2842-BA4A-48762C541A50}" dt="2025-02-17T16:33:33.513" v="19572" actId="478"/>
          <ac:picMkLst>
            <pc:docMk/>
            <pc:sldMk cId="3880944682" sldId="314"/>
            <ac:picMk id="14" creationId="{223D81A9-3C03-448D-7EC9-62C437C9ABF4}"/>
          </ac:picMkLst>
        </pc:picChg>
        <pc:picChg chg="mod">
          <ac:chgData name="Jerry Olla" userId="52f3c186-4989-4a53-8f32-3eece7dfc570" providerId="ADAL" clId="{1A59589F-EB3D-2842-BA4A-48762C541A50}" dt="2025-02-17T16:32:02.481" v="19533" actId="1035"/>
          <ac:picMkLst>
            <pc:docMk/>
            <pc:sldMk cId="3880944682" sldId="314"/>
            <ac:picMk id="15" creationId="{101A673C-2FD4-9FD1-C250-97B017D62846}"/>
          </ac:picMkLst>
        </pc:picChg>
        <pc:picChg chg="mod">
          <ac:chgData name="Jerry Olla" userId="52f3c186-4989-4a53-8f32-3eece7dfc570" providerId="ADAL" clId="{1A59589F-EB3D-2842-BA4A-48762C541A50}" dt="2025-02-17T16:32:02.481" v="19533" actId="1035"/>
          <ac:picMkLst>
            <pc:docMk/>
            <pc:sldMk cId="3880944682" sldId="314"/>
            <ac:picMk id="2050" creationId="{75572C76-B287-3DE5-577C-47697FB0B994}"/>
          </ac:picMkLst>
        </pc:picChg>
        <pc:picChg chg="mod">
          <ac:chgData name="Jerry Olla" userId="52f3c186-4989-4a53-8f32-3eece7dfc570" providerId="ADAL" clId="{1A59589F-EB3D-2842-BA4A-48762C541A50}" dt="2025-02-17T16:32:02.481" v="19533" actId="1035"/>
          <ac:picMkLst>
            <pc:docMk/>
            <pc:sldMk cId="3880944682" sldId="314"/>
            <ac:picMk id="2058" creationId="{B870B0AB-BAC6-29AB-D68F-70FA1E7FE86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6657-0B9B-C84E-99D3-EFC740FDCEE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C0491-CA63-8640-B712-9B336471B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9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28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Mediatek</a:t>
            </a:r>
            <a:r>
              <a:rPr lang="en-US" dirty="0"/>
              <a:t> adapters struggle with Non-PSC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1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1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0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0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3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D86A-CE60-0B1F-C2FD-E7469DF8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A34B3-B008-C26A-4E58-63E0483EC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2982E9-2946-9884-F88F-730091AD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B425A-BBA4-8A01-933A-A721648EE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2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F79B9-0FC3-DC6D-13C1-8D35E291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DE913-7A7F-A6FA-839A-BC861DF24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A863EE-5836-1059-CCDA-6B3953B37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9D108-8AF9-C2DF-B76D-1C4B37D08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3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5065C-FFF2-C6A1-1432-5BB68682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A3468-B7F0-F679-7EDA-75E31604D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A807C-EFED-EB8D-6516-BBDA7F523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694AC-C2AA-B9CF-CB85-A9C7EE29D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8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incentive other than band/frequency</a:t>
            </a:r>
          </a:p>
          <a:p>
            <a:r>
              <a:rPr lang="en-US" dirty="0"/>
              <a:t>Intel BE200 and MacBook Pro, they love 6 GHz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21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device love wider channels!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6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2.4 GHz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20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much all clients prefer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C0491-CA63-8640-B712-9B336471B7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guide/deployment/wi-fi-roaming-support-dep98f116c0f/we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numerousnetworks.co.uk/noversigh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numerousnetworks.co.uk/noversigh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joshschmelzle/lswifi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oscium.com/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hyperlink" Target="https://www.intuitibits.com/" TargetMode="External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4.jpe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lla/roaming-wa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B2E6-E73F-D941-10D8-69D4D563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875438"/>
          </a:xfrm>
        </p:spPr>
        <p:txBody>
          <a:bodyPr/>
          <a:lstStyle/>
          <a:p>
            <a:r>
              <a:rPr lang="en-US" sz="8800" dirty="0"/>
              <a:t>Roaming Wars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8B0D8-4AD9-6300-800E-1CB649F50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3663892"/>
            <a:ext cx="6831673" cy="1086237"/>
          </a:xfrm>
        </p:spPr>
        <p:txBody>
          <a:bodyPr>
            <a:normAutofit fontScale="77500" lnSpcReduction="20000"/>
          </a:bodyPr>
          <a:lstStyle/>
          <a:p>
            <a:r>
              <a:rPr lang="en-US" sz="4800" b="1" dirty="0">
                <a:effectLst/>
                <a:latin typeface="Helvetica Neue" panose="02000503000000020004" pitchFamily="2" charset="0"/>
              </a:rPr>
              <a:t>How Different Devices Roam</a:t>
            </a:r>
            <a:endParaRPr lang="en-US" sz="48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ADC7D-9D46-FA65-0788-95BD216F8EC0}"/>
              </a:ext>
            </a:extLst>
          </p:cNvPr>
          <p:cNvSpPr txBox="1"/>
          <p:nvPr/>
        </p:nvSpPr>
        <p:spPr>
          <a:xfrm>
            <a:off x="2807858" y="4567248"/>
            <a:ext cx="6575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-  Jerry Olla  -</a:t>
            </a:r>
          </a:p>
        </p:txBody>
      </p:sp>
    </p:spTree>
    <p:extLst>
      <p:ext uri="{BB962C8B-B14F-4D97-AF65-F5344CB8AC3E}">
        <p14:creationId xmlns:p14="http://schemas.microsoft.com/office/powerpoint/2010/main" val="290616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E7C33-36CA-A632-03CE-3A73D83B1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54C5-E225-52DA-C677-FC8EC352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Do Tri-band devices prefer wider channels?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96C743-7751-B0E1-DF59-64CE63518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9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50E1-1A7B-5F62-D977-E70B8D89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9A910-E78D-7C5C-2923-BD91316FFF55}"/>
              </a:ext>
            </a:extLst>
          </p:cNvPr>
          <p:cNvSpPr txBox="1"/>
          <p:nvPr/>
        </p:nvSpPr>
        <p:spPr>
          <a:xfrm>
            <a:off x="1253613" y="6367530"/>
            <a:ext cx="10073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source.android.com</a:t>
            </a:r>
            <a:r>
              <a:rPr lang="en-US" dirty="0"/>
              <a:t>/docs/core/connect/</a:t>
            </a:r>
            <a:r>
              <a:rPr lang="en-US" dirty="0" err="1"/>
              <a:t>wifi-network-selection#candidate-scorers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10565-D4AE-1F7C-834E-77DEB5A3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00" y="616890"/>
            <a:ext cx="6566199" cy="5663915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D827541-C68B-219E-88FA-2E728D21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7745" y="351438"/>
            <a:ext cx="1465126" cy="127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13D196F-D145-572F-B0C5-F8F909E8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96AE26-69EA-D6B8-A5CF-542E9D4F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70" y="2953566"/>
            <a:ext cx="11220059" cy="2246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5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AE328-2797-8834-D89B-61F0B7C5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592432-CECD-D4EB-C6BF-47725E32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2C225-98B2-9474-E87C-A91CD6401430}"/>
              </a:ext>
            </a:extLst>
          </p:cNvPr>
          <p:cNvSpPr txBox="1"/>
          <p:nvPr/>
        </p:nvSpPr>
        <p:spPr>
          <a:xfrm>
            <a:off x="1730022" y="6420558"/>
            <a:ext cx="888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support.apple.com</a:t>
            </a:r>
            <a:r>
              <a:rPr lang="en-US" dirty="0"/>
              <a:t>/guide/deployment/wi-fi-roaming-support-dep98f116c0f</a:t>
            </a:r>
          </a:p>
        </p:txBody>
      </p:sp>
      <p:pic>
        <p:nvPicPr>
          <p:cNvPr id="1026" name="Picture 2" descr="apple logo&quot; Icon - Download for free – Iconduck">
            <a:extLst>
              <a:ext uri="{FF2B5EF4-FFF2-40B4-BE49-F238E27FC236}">
                <a16:creationId xmlns:a16="http://schemas.microsoft.com/office/drawing/2014/main" id="{3215A967-0019-BE88-3381-3B1256753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378" y="316468"/>
            <a:ext cx="1117349" cy="13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B5537-B6BF-04BB-17F6-BD367ACA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08" y="455813"/>
            <a:ext cx="6780184" cy="594637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DE223FB-7CBC-8493-03AF-7614CA8E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BA29F-E78C-F1F5-8742-8E0738683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58822"/>
            <a:ext cx="7772400" cy="354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57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6B2FE-926E-0619-2906-85C27650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2D14-F66B-E5F3-A5ED-9D7A7BA2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Tri-band 2.4/5/6 – </a:t>
            </a:r>
            <a:r>
              <a:rPr lang="en-US" dirty="0">
                <a:solidFill>
                  <a:schemeClr val="tx1"/>
                </a:solidFill>
              </a:rPr>
              <a:t>20/20/</a:t>
            </a:r>
            <a:r>
              <a:rPr lang="en-US" b="1" dirty="0">
                <a:solidFill>
                  <a:schemeClr val="tx1"/>
                </a:solidFill>
              </a:rPr>
              <a:t>80</a:t>
            </a:r>
            <a:r>
              <a:rPr lang="en-US" dirty="0">
                <a:solidFill>
                  <a:schemeClr val="tx1"/>
                </a:solidFill>
              </a:rPr>
              <a:t> MHz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Increase Ch. Width on 6 GHz to 80 MHz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113B76C-2ED2-B420-201C-139AF39CA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591082"/>
              </p:ext>
            </p:extLst>
          </p:nvPr>
        </p:nvGraphicFramePr>
        <p:xfrm>
          <a:off x="1371600" y="2286000"/>
          <a:ext cx="9601199" cy="3489960"/>
        </p:xfrm>
        <a:graphic>
          <a:graphicData uri="http://schemas.openxmlformats.org/drawingml/2006/table">
            <a:tbl>
              <a:tblPr/>
              <a:tblGrid>
                <a:gridCol w="5049838">
                  <a:extLst>
                    <a:ext uri="{9D8B030D-6E8A-4147-A177-3AD203B41FA5}">
                      <a16:colId xmlns:a16="http://schemas.microsoft.com/office/drawing/2014/main" val="3004501281"/>
                    </a:ext>
                  </a:extLst>
                </a:gridCol>
                <a:gridCol w="1301930">
                  <a:extLst>
                    <a:ext uri="{9D8B030D-6E8A-4147-A177-3AD203B41FA5}">
                      <a16:colId xmlns:a16="http://schemas.microsoft.com/office/drawing/2014/main" val="2046019761"/>
                    </a:ext>
                  </a:extLst>
                </a:gridCol>
                <a:gridCol w="989035">
                  <a:extLst>
                    <a:ext uri="{9D8B030D-6E8A-4147-A177-3AD203B41FA5}">
                      <a16:colId xmlns:a16="http://schemas.microsoft.com/office/drawing/2014/main" val="2238236885"/>
                    </a:ext>
                  </a:extLst>
                </a:gridCol>
                <a:gridCol w="1017807">
                  <a:extLst>
                    <a:ext uri="{9D8B030D-6E8A-4147-A177-3AD203B41FA5}">
                      <a16:colId xmlns:a16="http://schemas.microsoft.com/office/drawing/2014/main" val="4217832863"/>
                    </a:ext>
                  </a:extLst>
                </a:gridCol>
                <a:gridCol w="1242589">
                  <a:extLst>
                    <a:ext uri="{9D8B030D-6E8A-4147-A177-3AD203B41FA5}">
                      <a16:colId xmlns:a16="http://schemas.microsoft.com/office/drawing/2014/main" val="2531597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1594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09667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1324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iPhone 15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088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M2 MacBook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70459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MT7902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1834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MT7922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73232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63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58593-A0F1-EF66-18F9-50FC42E64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408441-D552-6AE2-6831-9D1ED106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Tri-Band 2.4/5/6 – 20/40/80 MHz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Mixed Channel Widths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6A51347-D242-BCD1-6275-7DE09AFE6F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489960"/>
        </p:xfrm>
        <a:graphic>
          <a:graphicData uri="http://schemas.openxmlformats.org/drawingml/2006/table">
            <a:tbl>
              <a:tblPr/>
              <a:tblGrid>
                <a:gridCol w="5049839">
                  <a:extLst>
                    <a:ext uri="{9D8B030D-6E8A-4147-A177-3AD203B41FA5}">
                      <a16:colId xmlns:a16="http://schemas.microsoft.com/office/drawing/2014/main" val="1319348216"/>
                    </a:ext>
                  </a:extLst>
                </a:gridCol>
                <a:gridCol w="1301930">
                  <a:extLst>
                    <a:ext uri="{9D8B030D-6E8A-4147-A177-3AD203B41FA5}">
                      <a16:colId xmlns:a16="http://schemas.microsoft.com/office/drawing/2014/main" val="3699946192"/>
                    </a:ext>
                  </a:extLst>
                </a:gridCol>
                <a:gridCol w="989035">
                  <a:extLst>
                    <a:ext uri="{9D8B030D-6E8A-4147-A177-3AD203B41FA5}">
                      <a16:colId xmlns:a16="http://schemas.microsoft.com/office/drawing/2014/main" val="120543918"/>
                    </a:ext>
                  </a:extLst>
                </a:gridCol>
                <a:gridCol w="1017807">
                  <a:extLst>
                    <a:ext uri="{9D8B030D-6E8A-4147-A177-3AD203B41FA5}">
                      <a16:colId xmlns:a16="http://schemas.microsoft.com/office/drawing/2014/main" val="1351650388"/>
                    </a:ext>
                  </a:extLst>
                </a:gridCol>
                <a:gridCol w="1242589">
                  <a:extLst>
                    <a:ext uri="{9D8B030D-6E8A-4147-A177-3AD203B41FA5}">
                      <a16:colId xmlns:a16="http://schemas.microsoft.com/office/drawing/2014/main" val="307086417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0825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232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2569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iPhone 15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80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M2 MacBook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62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MT7902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3913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MT7922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6195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060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07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3084B-E062-78EF-821F-7CDE360F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A869-F991-5B07-3FA7-435FBB2B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Dual-band </a:t>
            </a:r>
            <a:br>
              <a:rPr lang="en-US" sz="6000" dirty="0"/>
            </a:br>
            <a:r>
              <a:rPr lang="en-US" sz="6000" dirty="0"/>
              <a:t>(5 &amp; 6 GHz Only)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EEE14-B25B-63AB-5028-5E37DE8A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0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467865-5003-D62B-8FFC-193FE527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Dual-Band 5/6 GHz - 40/80 MHz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5 + 6 GHz Only Test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ABB11C5-FFD9-D71A-FE7C-71F8868581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029651"/>
              </p:ext>
            </p:extLst>
          </p:nvPr>
        </p:nvGraphicFramePr>
        <p:xfrm>
          <a:off x="1371600" y="2286000"/>
          <a:ext cx="9601200" cy="3489960"/>
        </p:xfrm>
        <a:graphic>
          <a:graphicData uri="http://schemas.openxmlformats.org/drawingml/2006/table">
            <a:tbl>
              <a:tblPr/>
              <a:tblGrid>
                <a:gridCol w="4980565">
                  <a:extLst>
                    <a:ext uri="{9D8B030D-6E8A-4147-A177-3AD203B41FA5}">
                      <a16:colId xmlns:a16="http://schemas.microsoft.com/office/drawing/2014/main" val="2378101356"/>
                    </a:ext>
                  </a:extLst>
                </a:gridCol>
                <a:gridCol w="1254083">
                  <a:extLst>
                    <a:ext uri="{9D8B030D-6E8A-4147-A177-3AD203B41FA5}">
                      <a16:colId xmlns:a16="http://schemas.microsoft.com/office/drawing/2014/main" val="1558790710"/>
                    </a:ext>
                  </a:extLst>
                </a:gridCol>
                <a:gridCol w="958309">
                  <a:extLst>
                    <a:ext uri="{9D8B030D-6E8A-4147-A177-3AD203B41FA5}">
                      <a16:colId xmlns:a16="http://schemas.microsoft.com/office/drawing/2014/main" val="1805479412"/>
                    </a:ext>
                  </a:extLst>
                </a:gridCol>
                <a:gridCol w="985915">
                  <a:extLst>
                    <a:ext uri="{9D8B030D-6E8A-4147-A177-3AD203B41FA5}">
                      <a16:colId xmlns:a16="http://schemas.microsoft.com/office/drawing/2014/main" val="2926622430"/>
                    </a:ext>
                  </a:extLst>
                </a:gridCol>
                <a:gridCol w="1422328">
                  <a:extLst>
                    <a:ext uri="{9D8B030D-6E8A-4147-A177-3AD203B41FA5}">
                      <a16:colId xmlns:a16="http://schemas.microsoft.com/office/drawing/2014/main" val="31454733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864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2983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56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iPhone 15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7534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M2 MacBook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798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MT7902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CD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2255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MT7922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92%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7325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74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3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E8BD0-E26F-0856-8667-9887B3BAA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D96C-1587-71DD-B1E5-27F8FDDD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Does USING non-PSC Impact Roaming?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FD41C-8191-42B5-936D-E590DCCD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931F-B29D-9133-CE3D-F1C89ED7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Tri-band 2.4/5/6 – 20/40/40 MHz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Non-PSC Test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21AFDCD-7876-FEC4-F8C6-BCAB58DC3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729193"/>
              </p:ext>
            </p:extLst>
          </p:nvPr>
        </p:nvGraphicFramePr>
        <p:xfrm>
          <a:off x="1371600" y="2286000"/>
          <a:ext cx="9601198" cy="3489960"/>
        </p:xfrm>
        <a:graphic>
          <a:graphicData uri="http://schemas.openxmlformats.org/drawingml/2006/table">
            <a:tbl>
              <a:tblPr/>
              <a:tblGrid>
                <a:gridCol w="5047797">
                  <a:extLst>
                    <a:ext uri="{9D8B030D-6E8A-4147-A177-3AD203B41FA5}">
                      <a16:colId xmlns:a16="http://schemas.microsoft.com/office/drawing/2014/main" val="244919122"/>
                    </a:ext>
                  </a:extLst>
                </a:gridCol>
                <a:gridCol w="1300373">
                  <a:extLst>
                    <a:ext uri="{9D8B030D-6E8A-4147-A177-3AD203B41FA5}">
                      <a16:colId xmlns:a16="http://schemas.microsoft.com/office/drawing/2014/main" val="4100660056"/>
                    </a:ext>
                  </a:extLst>
                </a:gridCol>
                <a:gridCol w="989961">
                  <a:extLst>
                    <a:ext uri="{9D8B030D-6E8A-4147-A177-3AD203B41FA5}">
                      <a16:colId xmlns:a16="http://schemas.microsoft.com/office/drawing/2014/main" val="1039856062"/>
                    </a:ext>
                  </a:extLst>
                </a:gridCol>
                <a:gridCol w="1017226">
                  <a:extLst>
                    <a:ext uri="{9D8B030D-6E8A-4147-A177-3AD203B41FA5}">
                      <a16:colId xmlns:a16="http://schemas.microsoft.com/office/drawing/2014/main" val="3501791068"/>
                    </a:ext>
                  </a:extLst>
                </a:gridCol>
                <a:gridCol w="1245841">
                  <a:extLst>
                    <a:ext uri="{9D8B030D-6E8A-4147-A177-3AD203B41FA5}">
                      <a16:colId xmlns:a16="http://schemas.microsoft.com/office/drawing/2014/main" val="114460411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1748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164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0254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iPhone 15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6458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M2 MacBook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1548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MT7902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240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MT7922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6971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43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951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161C-6AD1-6A8C-AFFD-76FE81F6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Does 802.11k </a:t>
            </a:r>
            <a:br>
              <a:rPr lang="en-US" sz="8000" dirty="0"/>
            </a:br>
            <a:r>
              <a:rPr lang="en-US" sz="8000" dirty="0"/>
              <a:t>impact roaming?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186F-7BD3-AE39-6118-584131EA2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4A000-654C-3055-88D4-1B698725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related WLPC sessions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6EB669-42C5-F0F2-9C18-D619B0940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7656" y="2285999"/>
            <a:ext cx="4448175" cy="2780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53027-D342-2F3C-3F78-92258CE7A438}"/>
              </a:ext>
            </a:extLst>
          </p:cNvPr>
          <p:cNvSpPr txBox="1"/>
          <p:nvPr/>
        </p:nvSpPr>
        <p:spPr>
          <a:xfrm>
            <a:off x="1268603" y="5257734"/>
            <a:ext cx="4653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The Challenges of Modern Wi-Fi Roaming Including in 6 GHz | Wes Purvis 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4A54E-6E2B-5F21-0D63-684EA9DAD006}"/>
              </a:ext>
            </a:extLst>
          </p:cNvPr>
          <p:cNvSpPr txBox="1"/>
          <p:nvPr/>
        </p:nvSpPr>
        <p:spPr>
          <a:xfrm>
            <a:off x="6627656" y="5221069"/>
            <a:ext cx="4653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What Is New In iPhone Wi-Fi | Ben Toner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A2993A-DD42-E376-2A51-15DEA445B0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41E7D3-753F-E8DA-E429-B8E71AFB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85999"/>
            <a:ext cx="4448174" cy="27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3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86776-EC29-40CE-22D5-8B9E9D5E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&amp; 802.11k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3CC7C5-813B-52CA-8038-2AE19C568C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F7CC33-8F7F-7249-AEA9-3BB144F5B5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030" t="28879" r="6436" b="3248"/>
          <a:stretch/>
        </p:blipFill>
        <p:spPr>
          <a:xfrm>
            <a:off x="1324226" y="1696071"/>
            <a:ext cx="9543548" cy="4419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E8EF4F-64C7-AFE5-D2D4-32404D89A5A1}"/>
              </a:ext>
            </a:extLst>
          </p:cNvPr>
          <p:cNvSpPr txBox="1"/>
          <p:nvPr/>
        </p:nvSpPr>
        <p:spPr>
          <a:xfrm>
            <a:off x="2122972" y="6192317"/>
            <a:ext cx="877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https://support.apple.com/guide/deployment/wi-fi-roaming-support-dep98f116c0f/web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7688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19329D-225D-508F-CEB2-AD3AF964A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9652"/>
            <a:ext cx="9601200" cy="1155802"/>
          </a:xfrm>
        </p:spPr>
        <p:txBody>
          <a:bodyPr>
            <a:normAutofit fontScale="90000"/>
          </a:bodyPr>
          <a:lstStyle/>
          <a:p>
            <a:r>
              <a:rPr lang="en-US" dirty="0"/>
              <a:t>Tri-Band 2.4/5/6 – 20/40/80 MHz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802.11k enabled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67AD8C2-B2E3-56F9-92BB-B8082C44A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416775"/>
              </p:ext>
            </p:extLst>
          </p:nvPr>
        </p:nvGraphicFramePr>
        <p:xfrm>
          <a:off x="1371598" y="2088443"/>
          <a:ext cx="9601201" cy="3838224"/>
        </p:xfrm>
        <a:graphic>
          <a:graphicData uri="http://schemas.openxmlformats.org/drawingml/2006/table">
            <a:tbl>
              <a:tblPr/>
              <a:tblGrid>
                <a:gridCol w="5049837">
                  <a:extLst>
                    <a:ext uri="{9D8B030D-6E8A-4147-A177-3AD203B41FA5}">
                      <a16:colId xmlns:a16="http://schemas.microsoft.com/office/drawing/2014/main" val="3468427868"/>
                    </a:ext>
                  </a:extLst>
                </a:gridCol>
                <a:gridCol w="1301931">
                  <a:extLst>
                    <a:ext uri="{9D8B030D-6E8A-4147-A177-3AD203B41FA5}">
                      <a16:colId xmlns:a16="http://schemas.microsoft.com/office/drawing/2014/main" val="405410077"/>
                    </a:ext>
                  </a:extLst>
                </a:gridCol>
                <a:gridCol w="989036">
                  <a:extLst>
                    <a:ext uri="{9D8B030D-6E8A-4147-A177-3AD203B41FA5}">
                      <a16:colId xmlns:a16="http://schemas.microsoft.com/office/drawing/2014/main" val="2699762927"/>
                    </a:ext>
                  </a:extLst>
                </a:gridCol>
                <a:gridCol w="1017808">
                  <a:extLst>
                    <a:ext uri="{9D8B030D-6E8A-4147-A177-3AD203B41FA5}">
                      <a16:colId xmlns:a16="http://schemas.microsoft.com/office/drawing/2014/main" val="3766599249"/>
                    </a:ext>
                  </a:extLst>
                </a:gridCol>
                <a:gridCol w="1242589">
                  <a:extLst>
                    <a:ext uri="{9D8B030D-6E8A-4147-A177-3AD203B41FA5}">
                      <a16:colId xmlns:a16="http://schemas.microsoft.com/office/drawing/2014/main" val="1365143520"/>
                    </a:ext>
                  </a:extLst>
                </a:gridCol>
              </a:tblGrid>
              <a:tr h="47977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132478"/>
                  </a:ext>
                </a:extLst>
              </a:tr>
              <a:tr h="47977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75760"/>
                  </a:ext>
                </a:extLst>
              </a:tr>
              <a:tr h="47977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932820"/>
                  </a:ext>
                </a:extLst>
              </a:tr>
              <a:tr h="47977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iPhone 15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996440"/>
                  </a:ext>
                </a:extLst>
              </a:tr>
              <a:tr h="47977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M2 MacBook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76359"/>
                  </a:ext>
                </a:extLst>
              </a:tr>
              <a:tr h="47977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MT7902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CD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88000"/>
                  </a:ext>
                </a:extLst>
              </a:tr>
              <a:tr h="47977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MT7922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CD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654298"/>
                  </a:ext>
                </a:extLst>
              </a:tr>
              <a:tr h="479778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646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55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A4729-FDDD-B185-94FA-5F078F41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8926A0-61E9-DDFB-82A9-C077382E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9652"/>
            <a:ext cx="9601200" cy="1155802"/>
          </a:xfrm>
        </p:spPr>
        <p:txBody>
          <a:bodyPr/>
          <a:lstStyle/>
          <a:p>
            <a:r>
              <a:rPr lang="en-US" dirty="0"/>
              <a:t>No 11k vs 11k enabled</a:t>
            </a: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F50016A7-9B13-EE06-0198-1D4A273E1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797853"/>
              </p:ext>
            </p:extLst>
          </p:nvPr>
        </p:nvGraphicFramePr>
        <p:xfrm>
          <a:off x="1371600" y="1243584"/>
          <a:ext cx="9745027" cy="5432741"/>
        </p:xfrm>
        <a:graphic>
          <a:graphicData uri="http://schemas.openxmlformats.org/drawingml/2006/table">
            <a:tbl>
              <a:tblPr/>
              <a:tblGrid>
                <a:gridCol w="3188081">
                  <a:extLst>
                    <a:ext uri="{9D8B030D-6E8A-4147-A177-3AD203B41FA5}">
                      <a16:colId xmlns:a16="http://schemas.microsoft.com/office/drawing/2014/main" val="46287176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2457693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2663635"/>
                    </a:ext>
                  </a:extLst>
                </a:gridCol>
                <a:gridCol w="646112">
                  <a:extLst>
                    <a:ext uri="{9D8B030D-6E8A-4147-A177-3AD203B41FA5}">
                      <a16:colId xmlns:a16="http://schemas.microsoft.com/office/drawing/2014/main" val="3664613917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3410218855"/>
                    </a:ext>
                  </a:extLst>
                </a:gridCol>
                <a:gridCol w="3666109">
                  <a:extLst>
                    <a:ext uri="{9D8B030D-6E8A-4147-A177-3AD203B41FA5}">
                      <a16:colId xmlns:a16="http://schemas.microsoft.com/office/drawing/2014/main" val="3985732548"/>
                    </a:ext>
                  </a:extLst>
                </a:gridCol>
              </a:tblGrid>
              <a:tr h="3601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17364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46586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 + 11k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272943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637588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 + 11k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512970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iPhone 15 Pro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469871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iPhone 15 Pro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 + 11k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123386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M2 MacBook Pro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351131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M2 MacBook Pro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 + 11k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263771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MT7902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78652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MT7902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 + 11k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435009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MT7922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028323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MT7922 (Wi-Fi 6E)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 + 11k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999190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045879"/>
                  </a:ext>
                </a:extLst>
              </a:tr>
              <a:tr h="36016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Tri-Band  20-40-80 MHz + 11k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04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45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B8F96-7DCC-72A1-21E5-DE931D8A3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77DC-0961-5E36-B719-15A22934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MLO and Roaming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10FD-9DC9-C53B-F51F-056431427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E6287-D586-3D06-3797-9B66D9D4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MLO Compatibility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ED064-527E-8363-D59A-C4FD280CC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02569"/>
            <a:ext cx="4443984" cy="552009"/>
          </a:xfrm>
        </p:spPr>
        <p:txBody>
          <a:bodyPr/>
          <a:lstStyle/>
          <a:p>
            <a:r>
              <a:rPr lang="en-US" dirty="0"/>
              <a:t>Windows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BEBD3D-47C4-3157-E705-FE720342A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6418" y="1502569"/>
            <a:ext cx="4443984" cy="552009"/>
          </a:xfrm>
        </p:spPr>
        <p:txBody>
          <a:bodyPr/>
          <a:lstStyle/>
          <a:p>
            <a:r>
              <a:rPr lang="en-US" dirty="0"/>
              <a:t>Android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47EEBC2-4646-36C7-FBD8-94CB3756D6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809997" y="2053324"/>
            <a:ext cx="3938334" cy="4295015"/>
          </a:xfrm>
          <a:prstGeom prst="rect">
            <a:avLst/>
          </a:prstGeom>
        </p:spPr>
      </p:pic>
      <p:pic>
        <p:nvPicPr>
          <p:cNvPr id="18" name="Content Placeholder 17" descr="A screenshot of a phone&#10;&#10;AI-generated content may be incorrect.">
            <a:extLst>
              <a:ext uri="{FF2B5EF4-FFF2-40B4-BE49-F238E27FC236}">
                <a16:creationId xmlns:a16="http://schemas.microsoft.com/office/drawing/2014/main" id="{C9E591CA-3B24-AD5C-B234-3F7C05890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54289" y="2053324"/>
            <a:ext cx="3805861" cy="4295016"/>
          </a:xfrm>
        </p:spPr>
      </p:pic>
    </p:spTree>
    <p:extLst>
      <p:ext uri="{BB962C8B-B14F-4D97-AF65-F5344CB8AC3E}">
        <p14:creationId xmlns:p14="http://schemas.microsoft.com/office/powerpoint/2010/main" val="4049770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C6A0-1CB2-AFC1-6222-0E491F7C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Compare: No MLO vs MLO Enabled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79AC7BB-AA53-72DE-FD30-FFC70C8DB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274332"/>
              </p:ext>
            </p:extLst>
          </p:nvPr>
        </p:nvGraphicFramePr>
        <p:xfrm>
          <a:off x="1371600" y="2286000"/>
          <a:ext cx="9713722" cy="3324384"/>
        </p:xfrm>
        <a:graphic>
          <a:graphicData uri="http://schemas.openxmlformats.org/drawingml/2006/table">
            <a:tbl>
              <a:tblPr/>
              <a:tblGrid>
                <a:gridCol w="4530788">
                  <a:extLst>
                    <a:ext uri="{9D8B030D-6E8A-4147-A177-3AD203B41FA5}">
                      <a16:colId xmlns:a16="http://schemas.microsoft.com/office/drawing/2014/main" val="2017073789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844309858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820335353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1371487882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546187184"/>
                    </a:ext>
                  </a:extLst>
                </a:gridCol>
                <a:gridCol w="1164971">
                  <a:extLst>
                    <a:ext uri="{9D8B030D-6E8A-4147-A177-3AD203B41FA5}">
                      <a16:colId xmlns:a16="http://schemas.microsoft.com/office/drawing/2014/main" val="1141365322"/>
                    </a:ext>
                  </a:extLst>
                </a:gridCol>
              </a:tblGrid>
              <a:tr h="474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119506"/>
                  </a:ext>
                </a:extLst>
              </a:tr>
              <a:tr h="474912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18424"/>
                  </a:ext>
                </a:extLst>
              </a:tr>
              <a:tr h="474912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w/ MLO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531379"/>
                  </a:ext>
                </a:extLst>
              </a:tr>
              <a:tr h="474912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525413"/>
                  </a:ext>
                </a:extLst>
              </a:tr>
              <a:tr h="474912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w/ MLO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13716"/>
                  </a:ext>
                </a:extLst>
              </a:tr>
              <a:tr h="474912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36568"/>
                  </a:ext>
                </a:extLst>
              </a:tr>
              <a:tr h="474912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w/ MLO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6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4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7479C-9D85-2CF7-ABD5-371E237E6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276E-793D-A95D-7051-3361D74F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FILS Discovery</a:t>
            </a:r>
            <a:br>
              <a:rPr lang="en-US" sz="8000" dirty="0"/>
            </a:br>
            <a:r>
              <a:rPr lang="en-US" sz="8000" dirty="0"/>
              <a:t>(6 GHz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A99A-6C84-0809-2442-C538E2D7E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18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AEE-1F09-4DB6-2F8D-4E3BE257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6 GHz Only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FILS Discovery Method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37C442-9111-8E26-8905-E4121D0C0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317877"/>
              </p:ext>
            </p:extLst>
          </p:nvPr>
        </p:nvGraphicFramePr>
        <p:xfrm>
          <a:off x="1371600" y="2286000"/>
          <a:ext cx="9667240" cy="3977640"/>
        </p:xfrm>
        <a:graphic>
          <a:graphicData uri="http://schemas.openxmlformats.org/drawingml/2006/table">
            <a:tbl>
              <a:tblPr/>
              <a:tblGrid>
                <a:gridCol w="5090478">
                  <a:extLst>
                    <a:ext uri="{9D8B030D-6E8A-4147-A177-3AD203B41FA5}">
                      <a16:colId xmlns:a16="http://schemas.microsoft.com/office/drawing/2014/main" val="3887894475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500944684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644712438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101487275"/>
                    </a:ext>
                  </a:extLst>
                </a:gridCol>
                <a:gridCol w="1250950">
                  <a:extLst>
                    <a:ext uri="{9D8B030D-6E8A-4147-A177-3AD203B41FA5}">
                      <a16:colId xmlns:a16="http://schemas.microsoft.com/office/drawing/2014/main" val="12903711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2972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0134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4486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iPhone 15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124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M2 MacBook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2993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</a:t>
                      </a:r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MT7902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4560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</a:t>
                      </a:r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MT7922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4481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58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60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572F-56CF-964A-B468-ECA3683A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 GHz 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F29F-652C-755A-0782-F80AA132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135" y="1645920"/>
            <a:ext cx="10675088" cy="4537710"/>
          </a:xfrm>
        </p:spPr>
        <p:txBody>
          <a:bodyPr>
            <a:noAutofit/>
          </a:bodyPr>
          <a:lstStyle/>
          <a:p>
            <a:r>
              <a:rPr lang="en-US" sz="3400" dirty="0"/>
              <a:t>Optimize Tx power for 6 GHz</a:t>
            </a:r>
          </a:p>
          <a:p>
            <a:r>
              <a:rPr lang="en-US" sz="3400" dirty="0"/>
              <a:t>Design for secondary coverage</a:t>
            </a:r>
          </a:p>
          <a:p>
            <a:r>
              <a:rPr lang="en-US" sz="3400" dirty="0"/>
              <a:t>Use a wider channel on 6 GHz – Typically 80 MHz, if channel reuse allows</a:t>
            </a:r>
          </a:p>
          <a:p>
            <a:r>
              <a:rPr lang="en-US" sz="3400" dirty="0"/>
              <a:t>Use PSC channels when possible </a:t>
            </a:r>
          </a:p>
          <a:p>
            <a:r>
              <a:rPr lang="en-US" sz="3400" dirty="0"/>
              <a:t>Some AP vendors may not support using 40 MHz channels on PSC’s</a:t>
            </a:r>
          </a:p>
        </p:txBody>
      </p:sp>
    </p:spTree>
    <p:extLst>
      <p:ext uri="{BB962C8B-B14F-4D97-AF65-F5344CB8AC3E}">
        <p14:creationId xmlns:p14="http://schemas.microsoft.com/office/powerpoint/2010/main" val="3986036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BD209-B780-D8E2-CBDA-C1E473D87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A7DBF-D0B8-0337-DA5B-B2638386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 GHz Design Considerations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0B11-A536-A1E6-73C4-29465306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135" y="1691640"/>
            <a:ext cx="10675088" cy="4697730"/>
          </a:xfrm>
        </p:spPr>
        <p:txBody>
          <a:bodyPr>
            <a:normAutofit/>
          </a:bodyPr>
          <a:lstStyle/>
          <a:p>
            <a:r>
              <a:rPr lang="en-US" sz="3400" dirty="0"/>
              <a:t>Avoid mixing channel widths within the same band</a:t>
            </a:r>
          </a:p>
          <a:p>
            <a:r>
              <a:rPr lang="en-US" sz="3400" dirty="0"/>
              <a:t>Consider disabling some or all 2.4 GHz radios</a:t>
            </a:r>
          </a:p>
          <a:p>
            <a:r>
              <a:rPr lang="en-US" sz="3400" dirty="0"/>
              <a:t>Enable 802.11k, especially if supporting iOS devices</a:t>
            </a:r>
          </a:p>
          <a:p>
            <a:r>
              <a:rPr lang="en-US" sz="3400" dirty="0"/>
              <a:t>Some devices prefer 6 GHz more than others (Ex. MacBook &amp; Intel BE200)</a:t>
            </a:r>
          </a:p>
          <a:p>
            <a:r>
              <a:rPr lang="en-US" sz="3400" dirty="0"/>
              <a:t>Avoid using 6 GHz only (FILS Discovery), use RNR by also enabling 5 GHz (or 2.4 GHz)</a:t>
            </a:r>
          </a:p>
        </p:txBody>
      </p:sp>
    </p:spTree>
    <p:extLst>
      <p:ext uri="{BB962C8B-B14F-4D97-AF65-F5344CB8AC3E}">
        <p14:creationId xmlns:p14="http://schemas.microsoft.com/office/powerpoint/2010/main" val="55219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8" name="Rectangle 13317">
            <a:extLst>
              <a:ext uri="{FF2B5EF4-FFF2-40B4-BE49-F238E27FC236}">
                <a16:creationId xmlns:a16="http://schemas.microsoft.com/office/drawing/2014/main" id="{CD5322C4-F75C-437F-A239-D2E23FD4E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B2E27-180C-9F8D-FB9B-C5CCF6CE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2" y="685800"/>
            <a:ext cx="4760685" cy="1485900"/>
          </a:xfrm>
        </p:spPr>
        <p:txBody>
          <a:bodyPr>
            <a:normAutofit/>
          </a:bodyPr>
          <a:lstStyle/>
          <a:p>
            <a:r>
              <a:rPr lang="en-US" dirty="0"/>
              <a:t>Devices Tested</a:t>
            </a:r>
          </a:p>
        </p:txBody>
      </p:sp>
      <p:sp>
        <p:nvSpPr>
          <p:cNvPr id="13319" name="Freeform: Shape 13322">
            <a:extLst>
              <a:ext uri="{FF2B5EF4-FFF2-40B4-BE49-F238E27FC236}">
                <a16:creationId xmlns:a16="http://schemas.microsoft.com/office/drawing/2014/main" id="{9BEEA9C9-EE31-4A53-B812-CDFE913A4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67832" cy="6858000"/>
          </a:xfrm>
          <a:custGeom>
            <a:avLst/>
            <a:gdLst>
              <a:gd name="connsiteX0" fmla="*/ 2222074 w 6167832"/>
              <a:gd name="connsiteY0" fmla="*/ 0 h 6858000"/>
              <a:gd name="connsiteX1" fmla="*/ 2313514 w 6167832"/>
              <a:gd name="connsiteY1" fmla="*/ 0 h 6858000"/>
              <a:gd name="connsiteX2" fmla="*/ 2313514 w 6167832"/>
              <a:gd name="connsiteY2" fmla="*/ 1289050 h 6858000"/>
              <a:gd name="connsiteX3" fmla="*/ 2315124 w 6167832"/>
              <a:gd name="connsiteY3" fmla="*/ 1289050 h 6858000"/>
              <a:gd name="connsiteX4" fmla="*/ 2315124 w 6167832"/>
              <a:gd name="connsiteY4" fmla="*/ 3064146 h 6858000"/>
              <a:gd name="connsiteX5" fmla="*/ 4113801 w 6167832"/>
              <a:gd name="connsiteY5" fmla="*/ 3064146 h 6858000"/>
              <a:gd name="connsiteX6" fmla="*/ 4113801 w 6167832"/>
              <a:gd name="connsiteY6" fmla="*/ 3991970 h 6858000"/>
              <a:gd name="connsiteX7" fmla="*/ 6097611 w 6167832"/>
              <a:gd name="connsiteY7" fmla="*/ 3991970 h 6858000"/>
              <a:gd name="connsiteX8" fmla="*/ 6097611 w 6167832"/>
              <a:gd name="connsiteY8" fmla="*/ 401294 h 6858000"/>
              <a:gd name="connsiteX9" fmla="*/ 6096001 w 6167832"/>
              <a:gd name="connsiteY9" fmla="*/ 401294 h 6858000"/>
              <a:gd name="connsiteX10" fmla="*/ 6096001 w 6167832"/>
              <a:gd name="connsiteY10" fmla="*/ 0 h 6858000"/>
              <a:gd name="connsiteX11" fmla="*/ 6167832 w 6167832"/>
              <a:gd name="connsiteY11" fmla="*/ 0 h 6858000"/>
              <a:gd name="connsiteX12" fmla="*/ 6167832 w 6167832"/>
              <a:gd name="connsiteY12" fmla="*/ 6858000 h 6858000"/>
              <a:gd name="connsiteX13" fmla="*/ 6096000 w 6167832"/>
              <a:gd name="connsiteY13" fmla="*/ 6858000 h 6858000"/>
              <a:gd name="connsiteX14" fmla="*/ 6096000 w 6167832"/>
              <a:gd name="connsiteY14" fmla="*/ 4070350 h 6858000"/>
              <a:gd name="connsiteX15" fmla="*/ 4099283 w 6167832"/>
              <a:gd name="connsiteY15" fmla="*/ 4070350 h 6858000"/>
              <a:gd name="connsiteX16" fmla="*/ 4099283 w 6167832"/>
              <a:gd name="connsiteY16" fmla="*/ 6858000 h 6858000"/>
              <a:gd name="connsiteX17" fmla="*/ 4023084 w 6167832"/>
              <a:gd name="connsiteY17" fmla="*/ 6858000 h 6858000"/>
              <a:gd name="connsiteX18" fmla="*/ 4023084 w 6167832"/>
              <a:gd name="connsiteY18" fmla="*/ 3142771 h 6858000"/>
              <a:gd name="connsiteX19" fmla="*/ 0 w 6167832"/>
              <a:gd name="connsiteY19" fmla="*/ 3142771 h 6858000"/>
              <a:gd name="connsiteX20" fmla="*/ 0 w 6167832"/>
              <a:gd name="connsiteY20" fmla="*/ 3051330 h 6858000"/>
              <a:gd name="connsiteX21" fmla="*/ 2222074 w 6167832"/>
              <a:gd name="connsiteY21" fmla="*/ 30513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67832" h="6858000">
                <a:moveTo>
                  <a:pt x="2222074" y="0"/>
                </a:moveTo>
                <a:lnTo>
                  <a:pt x="2313514" y="0"/>
                </a:lnTo>
                <a:lnTo>
                  <a:pt x="2313514" y="1289050"/>
                </a:lnTo>
                <a:lnTo>
                  <a:pt x="2315124" y="1289050"/>
                </a:lnTo>
                <a:lnTo>
                  <a:pt x="2315124" y="3064146"/>
                </a:lnTo>
                <a:lnTo>
                  <a:pt x="4113801" y="3064146"/>
                </a:lnTo>
                <a:lnTo>
                  <a:pt x="4113801" y="3991970"/>
                </a:lnTo>
                <a:lnTo>
                  <a:pt x="6097611" y="3991970"/>
                </a:lnTo>
                <a:lnTo>
                  <a:pt x="6097611" y="401294"/>
                </a:lnTo>
                <a:lnTo>
                  <a:pt x="6096001" y="401294"/>
                </a:lnTo>
                <a:lnTo>
                  <a:pt x="6096001" y="0"/>
                </a:lnTo>
                <a:lnTo>
                  <a:pt x="6167832" y="0"/>
                </a:lnTo>
                <a:lnTo>
                  <a:pt x="6167832" y="6858000"/>
                </a:lnTo>
                <a:lnTo>
                  <a:pt x="6096000" y="6858000"/>
                </a:lnTo>
                <a:lnTo>
                  <a:pt x="6096000" y="4070350"/>
                </a:lnTo>
                <a:lnTo>
                  <a:pt x="4099283" y="4070350"/>
                </a:lnTo>
                <a:lnTo>
                  <a:pt x="4099283" y="6858000"/>
                </a:lnTo>
                <a:lnTo>
                  <a:pt x="4023084" y="6858000"/>
                </a:lnTo>
                <a:lnTo>
                  <a:pt x="4023084" y="3142771"/>
                </a:lnTo>
                <a:lnTo>
                  <a:pt x="0" y="3142771"/>
                </a:lnTo>
                <a:lnTo>
                  <a:pt x="0" y="3051330"/>
                </a:lnTo>
                <a:lnTo>
                  <a:pt x="2222074" y="30513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6" name="Picture 4" descr="Apple 13-inch MacBook Pro: Apple M2 chip with 8-core CPU and 10-core GPU,  256GB SSD - Silver">
            <a:extLst>
              <a:ext uri="{FF2B5EF4-FFF2-40B4-BE49-F238E27FC236}">
                <a16:creationId xmlns:a16="http://schemas.microsoft.com/office/drawing/2014/main" id="{F33B3786-8DB8-0A19-26A4-6F9A9761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0" r="-3" b="6673"/>
          <a:stretch/>
        </p:blipFill>
        <p:spPr bwMode="auto">
          <a:xfrm>
            <a:off x="2742597" y="-90311"/>
            <a:ext cx="2970954" cy="333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pple iPhone 15 Pro Cell Phone Review - Consumer Reports">
            <a:extLst>
              <a:ext uri="{FF2B5EF4-FFF2-40B4-BE49-F238E27FC236}">
                <a16:creationId xmlns:a16="http://schemas.microsoft.com/office/drawing/2014/main" id="{A233125C-1801-E0CD-91C0-F7D031B6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7" r="17424" b="-3"/>
          <a:stretch/>
        </p:blipFill>
        <p:spPr bwMode="auto">
          <a:xfrm>
            <a:off x="0" y="449581"/>
            <a:ext cx="1997190" cy="22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US Laptop｜Laptops For Home｜ASUS USA">
            <a:extLst>
              <a:ext uri="{FF2B5EF4-FFF2-40B4-BE49-F238E27FC236}">
                <a16:creationId xmlns:a16="http://schemas.microsoft.com/office/drawing/2014/main" id="{B7530AD0-B30B-D397-C9B6-E2F3426A2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r="4621" b="1"/>
          <a:stretch/>
        </p:blipFill>
        <p:spPr bwMode="auto">
          <a:xfrm>
            <a:off x="725089" y="3420993"/>
            <a:ext cx="2658582" cy="298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B60D-0E78-1716-5EC1-CE6CB5E7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714" y="1670757"/>
            <a:ext cx="5147833" cy="4735868"/>
          </a:xfrm>
        </p:spPr>
        <p:txBody>
          <a:bodyPr>
            <a:normAutofit/>
          </a:bodyPr>
          <a:lstStyle/>
          <a:p>
            <a:r>
              <a:rPr lang="en-US" sz="2400" dirty="0"/>
              <a:t>Apple M2 MacBook Pro (Wi-Fi 6E)</a:t>
            </a:r>
          </a:p>
          <a:p>
            <a:r>
              <a:rPr lang="en-US" sz="2400" dirty="0"/>
              <a:t>Apple iPhone 15 Pro (Wi-Fi 6E)</a:t>
            </a:r>
          </a:p>
          <a:p>
            <a:r>
              <a:rPr lang="en-US" sz="2400" dirty="0"/>
              <a:t>Windows 11 (24H2) Laptop</a:t>
            </a:r>
          </a:p>
          <a:p>
            <a:pPr lvl="1"/>
            <a:r>
              <a:rPr lang="en-US" sz="2400" dirty="0"/>
              <a:t>Intel BE200 (Wi-Fi 7)</a:t>
            </a:r>
          </a:p>
          <a:p>
            <a:pPr lvl="1"/>
            <a:r>
              <a:rPr lang="en-US" sz="2400" dirty="0"/>
              <a:t>Intel AX210 (Wi-Fi 6E) – </a:t>
            </a:r>
            <a:r>
              <a:rPr lang="en-US" sz="2400" dirty="0">
                <a:solidFill>
                  <a:srgbClr val="FF0000"/>
                </a:solidFill>
              </a:rPr>
              <a:t>Failed</a:t>
            </a:r>
          </a:p>
          <a:p>
            <a:pPr lvl="1"/>
            <a:r>
              <a:rPr lang="en-US" sz="2400" dirty="0"/>
              <a:t>MediaTek MT7922 (Wi-Fi 6E)</a:t>
            </a:r>
          </a:p>
          <a:p>
            <a:pPr lvl="1"/>
            <a:r>
              <a:rPr lang="en-US" sz="2400" dirty="0"/>
              <a:t>MediaTek MT7902 (Wi-Fi 6E)</a:t>
            </a:r>
          </a:p>
          <a:p>
            <a:pPr lvl="1"/>
            <a:r>
              <a:rPr lang="en-US" sz="2400" dirty="0"/>
              <a:t>Qualcomm WCN7851 (Wi-Fi 7)</a:t>
            </a:r>
          </a:p>
          <a:p>
            <a:r>
              <a:rPr lang="en-US" sz="2400" dirty="0"/>
              <a:t>Android Pixel 8 (Wi-Fi 7)</a:t>
            </a:r>
          </a:p>
        </p:txBody>
      </p:sp>
      <p:pic>
        <p:nvPicPr>
          <p:cNvPr id="13314" name="Picture 2" descr="Google Pixel 8 - Page Plus Cellular">
            <a:extLst>
              <a:ext uri="{FF2B5EF4-FFF2-40B4-BE49-F238E27FC236}">
                <a16:creationId xmlns:a16="http://schemas.microsoft.com/office/drawing/2014/main" id="{DB48BD86-9AA2-DD1D-338E-AF6CBCA8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" r="5037"/>
          <a:stretch/>
        </p:blipFill>
        <p:spPr bwMode="auto">
          <a:xfrm>
            <a:off x="4098058" y="4346222"/>
            <a:ext cx="2069774" cy="233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39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FB5E4-4018-806C-5873-3FC3FA13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Tools Used To Capture Roaming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76E7B-8CA1-9DCB-4E71-43C7AEB54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3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49D9D-BC4F-56E3-264B-89B3407F1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4F3D-A306-7F43-CB7F-5654C3F7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iPhone/iPad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FB1D6-F430-1FE3-001E-F3EB708FB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966138" cy="3581401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Font typeface="Franklin Gothic Book" panose="020B0503020102020204" pitchFamily="34" charset="0"/>
              <a:buNone/>
            </a:pPr>
            <a:r>
              <a:rPr lang="en-US" sz="2400" b="1" i="0" dirty="0" err="1">
                <a:effectLst/>
              </a:rPr>
              <a:t>nOversight</a:t>
            </a:r>
            <a:r>
              <a:rPr lang="en-US" sz="2400" b="1" i="0" dirty="0">
                <a:effectLst/>
              </a:rPr>
              <a:t> </a:t>
            </a:r>
            <a:r>
              <a:rPr lang="en-US" sz="2400" b="1" i="0" dirty="0" err="1">
                <a:effectLst/>
              </a:rPr>
              <a:t>WiFi</a:t>
            </a:r>
            <a:r>
              <a:rPr lang="en-US" sz="2400" b="1" i="0" dirty="0">
                <a:effectLst/>
              </a:rPr>
              <a:t> Analyzer</a:t>
            </a:r>
            <a:endParaRPr lang="en-US" sz="2400" b="1" dirty="0"/>
          </a:p>
          <a:p>
            <a:r>
              <a:rPr lang="en-US" sz="2400" dirty="0"/>
              <a:t>iOS app, available in app store</a:t>
            </a:r>
          </a:p>
          <a:p>
            <a:r>
              <a:rPr lang="en-US" sz="2400" dirty="0"/>
              <a:t>Live Wi-Fi analysis</a:t>
            </a:r>
          </a:p>
          <a:p>
            <a:r>
              <a:rPr lang="en-US" sz="2400" dirty="0"/>
              <a:t>Export roaming events to CSV file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https://www.numerousnetworks.co.uk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6" name="Content Placeholder 15" descr="A screenshot of a device&#10;&#10;AI-generated content may be incorrect.">
            <a:extLst>
              <a:ext uri="{FF2B5EF4-FFF2-40B4-BE49-F238E27FC236}">
                <a16:creationId xmlns:a16="http://schemas.microsoft.com/office/drawing/2014/main" id="{BAB03439-1EDC-65EF-4222-DCA1890A3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92889" y="1680357"/>
            <a:ext cx="2240018" cy="4859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DFE6D6-F5B3-1611-4719-A05625846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808" y="383738"/>
            <a:ext cx="3417417" cy="982507"/>
          </a:xfrm>
          <a:prstGeom prst="rect">
            <a:avLst/>
          </a:prstGeom>
        </p:spPr>
      </p:pic>
      <p:pic>
        <p:nvPicPr>
          <p:cNvPr id="13" name="Picture 12" descr="A screen shot of a phone&#10;&#10;AI-generated content may be incorrect.">
            <a:extLst>
              <a:ext uri="{FF2B5EF4-FFF2-40B4-BE49-F238E27FC236}">
                <a16:creationId xmlns:a16="http://schemas.microsoft.com/office/drawing/2014/main" id="{2E91039C-0755-18F4-9344-239AF05B5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871" y="1650052"/>
            <a:ext cx="2414358" cy="48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7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10AB3-DC08-C689-BD3B-1B5FA94F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C721-6B67-9A2E-D122-C22E9598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A7542-0E14-3AC9-BAAD-64D2412C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4724401" cy="35814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/>
              <a:t>nOversight</a:t>
            </a:r>
            <a:r>
              <a:rPr lang="en-US" sz="2400" b="1" dirty="0"/>
              <a:t> Pro</a:t>
            </a:r>
          </a:p>
          <a:p>
            <a:r>
              <a:rPr lang="en-US" sz="2400" dirty="0"/>
              <a:t>Analyze Mac Roaming Behavior in detail</a:t>
            </a:r>
          </a:p>
          <a:p>
            <a:r>
              <a:rPr lang="en-US" sz="2400" dirty="0"/>
              <a:t>Record, Save, and Playback sessions</a:t>
            </a:r>
          </a:p>
          <a:p>
            <a:r>
              <a:rPr lang="en-US" sz="2400" dirty="0"/>
              <a:t>Analyze logs from iPhone/iPad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https://www.numerousnetworks.co.uk</a:t>
            </a:r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D298B5-9A0C-2DCD-311A-21CA31D5F6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0360" y="1582289"/>
            <a:ext cx="7506114" cy="498881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A2C947-F56F-4229-8C47-B5C5EDC30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155" y="350348"/>
            <a:ext cx="3572130" cy="10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28073-F205-5C41-CF7C-C88B72E51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75B3-35C3-826D-B792-7D68E0CC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682D3-DFC9-C72B-2746-898D6829F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6671" y="2805725"/>
            <a:ext cx="4602997" cy="3581401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Font typeface="Franklin Gothic Book" panose="020B0503020102020204" pitchFamily="34" charset="0"/>
              <a:buNone/>
            </a:pPr>
            <a:r>
              <a:rPr lang="en-US" sz="1500" b="1" dirty="0"/>
              <a:t>LSWIFI</a:t>
            </a:r>
          </a:p>
          <a:p>
            <a:r>
              <a:rPr lang="en-US" sz="1500" dirty="0"/>
              <a:t>CLI-centric Wi-Fi scanning tool for Windows</a:t>
            </a:r>
          </a:p>
          <a:p>
            <a:r>
              <a:rPr lang="en-US" sz="1500" dirty="0"/>
              <a:t>Live Wi-Fi connection analysis</a:t>
            </a:r>
          </a:p>
          <a:p>
            <a:r>
              <a:rPr lang="en-US" sz="1500" dirty="0"/>
              <a:t>Captures Wi-Fi roaming events </a:t>
            </a:r>
          </a:p>
          <a:p>
            <a:r>
              <a:rPr lang="en-US" sz="1500" dirty="0"/>
              <a:t>Log events to Remote Syslog Server</a:t>
            </a:r>
          </a:p>
          <a:p>
            <a:r>
              <a:rPr lang="en-US" sz="15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https://github.com/joshschmelzle/lswifi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E0F03D-C4CE-E558-79A5-224ACE6E95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47660"/>
          <a:stretch/>
        </p:blipFill>
        <p:spPr>
          <a:xfrm>
            <a:off x="621649" y="1549830"/>
            <a:ext cx="6147197" cy="49749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A32EB1B-3B41-5113-2EAC-737D17DD8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1413" y="258639"/>
            <a:ext cx="2141338" cy="21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72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50370-62FD-D8D1-69C0-0C16C516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5ECF-E9F7-6B9B-3EE3-E383DD45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CEE12-A9C6-A932-2A83-D61D077A6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439547" cy="35814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Enable Developer Options and USB Debugging</a:t>
            </a:r>
          </a:p>
          <a:p>
            <a:r>
              <a:rPr lang="en-US" dirty="0"/>
              <a:t>Use </a:t>
            </a:r>
            <a:r>
              <a:rPr lang="en-US" dirty="0" err="1"/>
              <a:t>adb</a:t>
            </a:r>
            <a:r>
              <a:rPr lang="en-US" dirty="0"/>
              <a:t> (Android Debug Bridge) </a:t>
            </a:r>
          </a:p>
          <a:p>
            <a:r>
              <a:rPr lang="en-US" dirty="0"/>
              <a:t>Real-time Logging with </a:t>
            </a:r>
            <a:r>
              <a:rPr lang="en-US" dirty="0" err="1"/>
              <a:t>adb</a:t>
            </a:r>
            <a:r>
              <a:rPr lang="en-US" dirty="0"/>
              <a:t> logcat</a:t>
            </a:r>
          </a:p>
          <a:p>
            <a:pPr lvl="1"/>
            <a:r>
              <a:rPr lang="en-US" sz="1800" b="1" dirty="0" err="1"/>
              <a:t>adb</a:t>
            </a:r>
            <a:r>
              <a:rPr lang="en-US" sz="1800" b="1" dirty="0"/>
              <a:t> logcat -b all | grep -</a:t>
            </a:r>
            <a:r>
              <a:rPr lang="en-US" sz="1800" b="1" dirty="0" err="1"/>
              <a:t>i</a:t>
            </a:r>
            <a:r>
              <a:rPr lang="en-US" sz="1800" b="1" dirty="0"/>
              <a:t> </a:t>
            </a:r>
            <a:r>
              <a:rPr lang="en-US" sz="1800" b="1" dirty="0" err="1"/>
              <a:t>wifi</a:t>
            </a:r>
            <a:r>
              <a:rPr lang="en-US" sz="1800" b="1" dirty="0"/>
              <a:t> </a:t>
            </a:r>
            <a:endParaRPr lang="en-US" b="1" dirty="0"/>
          </a:p>
          <a:p>
            <a:r>
              <a:rPr lang="en-US" dirty="0"/>
              <a:t>Record Wi-Fi Roaming Events</a:t>
            </a:r>
          </a:p>
          <a:p>
            <a:pPr lvl="1"/>
            <a:r>
              <a:rPr lang="en-US" sz="1600" b="1" dirty="0" err="1"/>
              <a:t>adb</a:t>
            </a:r>
            <a:r>
              <a:rPr lang="en-US" sz="1600" b="1" dirty="0"/>
              <a:t> logcat -b all | grep -</a:t>
            </a:r>
            <a:r>
              <a:rPr lang="en-US" sz="1600" b="1" dirty="0" err="1"/>
              <a:t>i</a:t>
            </a:r>
            <a:r>
              <a:rPr lang="en-US" sz="1600" b="1" dirty="0"/>
              <a:t> "roam\|BSSID\|RSSI\|handover" &gt; </a:t>
            </a:r>
            <a:r>
              <a:rPr lang="en-US" sz="1600" b="1" dirty="0" err="1"/>
              <a:t>wifi_roaming_log.txt</a:t>
            </a:r>
            <a:r>
              <a:rPr lang="en-US" sz="1600" b="1" dirty="0"/>
              <a:t> </a:t>
            </a:r>
          </a:p>
        </p:txBody>
      </p:sp>
      <p:pic>
        <p:nvPicPr>
          <p:cNvPr id="5" name="Content Placeholder 4" descr="Screenshot of&#10;            a pixel phone showing the Wireless debugging systems setting.">
            <a:extLst>
              <a:ext uri="{FF2B5EF4-FFF2-40B4-BE49-F238E27FC236}">
                <a16:creationId xmlns:a16="http://schemas.microsoft.com/office/drawing/2014/main" id="{6BF94271-D75A-5969-CC3F-39025073E8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4699" y="1658318"/>
            <a:ext cx="2569462" cy="475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2EBE6F8-590E-C425-1179-CE64256F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99035" y="267105"/>
            <a:ext cx="1465126" cy="127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45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1EF674D-1C31-FAE4-66B7-8A22FC8C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5" y="3919357"/>
            <a:ext cx="3512618" cy="2572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F6637-7BF2-B08E-5BEB-062AB1D7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66" y="646841"/>
            <a:ext cx="6137088" cy="859681"/>
          </a:xfrm>
        </p:spPr>
        <p:txBody>
          <a:bodyPr/>
          <a:lstStyle/>
          <a:p>
            <a:r>
              <a:rPr lang="en-US" dirty="0"/>
              <a:t>Wi-Fi 7 Capture 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4A910-AF3D-BE9D-DFF6-F34015C40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0317" y="2171700"/>
            <a:ext cx="5724120" cy="4184643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var(--h1_typography-font-family)"/>
              </a:rPr>
              <a:t>Oscium Nomad</a:t>
            </a:r>
            <a:r>
              <a:rPr lang="en-US" i="0" dirty="0">
                <a:solidFill>
                  <a:schemeClr val="tx1"/>
                </a:solidFill>
                <a:effectLst/>
                <a:latin typeface="var(--h1_typography-font-family)"/>
              </a:rPr>
              <a:t> – Wi-Fi Measurement Device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var(--h3_typography-font-family)"/>
              </a:rPr>
              <a:t>4 Tri-band radios 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var(--h3_typography-font-family)"/>
              </a:rPr>
              <a:t>Wi-Fi 7 capable</a:t>
            </a:r>
            <a:endParaRPr lang="en-US" i="0" dirty="0">
              <a:solidFill>
                <a:schemeClr val="tx1"/>
              </a:solidFill>
              <a:effectLst/>
              <a:latin typeface="var(--h1_typography-font-family)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var(--h1_typography-font-family)"/>
              </a:rPr>
              <a:t>Intuitibits</a:t>
            </a:r>
            <a:r>
              <a:rPr lang="en-US" b="1" dirty="0">
                <a:solidFill>
                  <a:schemeClr val="tx1"/>
                </a:solidFill>
                <a:latin typeface="var(--h1_typography-font-family)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var(--h1_typography-font-family)"/>
              </a:rPr>
              <a:t>Airtool</a:t>
            </a:r>
            <a:r>
              <a:rPr lang="en-US" b="1" i="0" dirty="0">
                <a:solidFill>
                  <a:schemeClr val="tx1"/>
                </a:solidFill>
                <a:effectLst/>
                <a:latin typeface="var(--h1_typography-font-family)"/>
              </a:rPr>
              <a:t> 2</a:t>
            </a:r>
            <a:r>
              <a:rPr lang="en-US" b="1" dirty="0">
                <a:solidFill>
                  <a:schemeClr val="tx1"/>
                </a:solidFill>
                <a:latin typeface="var(--h3_typography-font-family)"/>
              </a:rPr>
              <a:t> </a:t>
            </a:r>
            <a:r>
              <a:rPr lang="en-US" dirty="0">
                <a:solidFill>
                  <a:schemeClr val="tx1"/>
                </a:solidFill>
                <a:latin typeface="var(--h3_typography-font-family)"/>
              </a:rPr>
              <a:t>– macOS app for capturing Wi-Fi traffic using your Mac’s adapter</a:t>
            </a:r>
            <a:endParaRPr lang="en-US" i="0" dirty="0">
              <a:solidFill>
                <a:schemeClr val="tx1"/>
              </a:solidFill>
              <a:effectLst/>
              <a:latin typeface="var(--h3_typography-font-family)"/>
            </a:endParaRPr>
          </a:p>
          <a:p>
            <a:pPr algn="l"/>
            <a:r>
              <a:rPr lang="en-US" i="0" dirty="0">
                <a:solidFill>
                  <a:schemeClr val="tx1"/>
                </a:solidFill>
                <a:effectLst/>
                <a:latin typeface="var(--h3_typography-font-family)"/>
              </a:rPr>
              <a:t>Capture Wi-Fi packets on up to 4 channels simultaneously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var(--h3_typography-font-family)"/>
              </a:rPr>
              <a:t>Save to PCAP or stream directly into Wireshark</a:t>
            </a:r>
            <a:endParaRPr lang="en-US" i="0" dirty="0">
              <a:solidFill>
                <a:srgbClr val="535169"/>
              </a:solidFill>
              <a:effectLst/>
              <a:latin typeface="var(--h3_typography-font-family)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https://oscium.com/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https://www.intuitibits.com</a:t>
            </a:r>
            <a:endParaRPr lang="en-US" dirty="0"/>
          </a:p>
        </p:txBody>
      </p:sp>
      <p:pic>
        <p:nvPicPr>
          <p:cNvPr id="21506" name="Picture 2" descr="Airtool">
            <a:extLst>
              <a:ext uri="{FF2B5EF4-FFF2-40B4-BE49-F238E27FC236}">
                <a16:creationId xmlns:a16="http://schemas.microsoft.com/office/drawing/2014/main" id="{65348127-5DEB-5C8C-54AA-74EB54EF992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682" y="381366"/>
            <a:ext cx="1155316" cy="11553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Image">
            <a:extLst>
              <a:ext uri="{FF2B5EF4-FFF2-40B4-BE49-F238E27FC236}">
                <a16:creationId xmlns:a16="http://schemas.microsoft.com/office/drawing/2014/main" id="{FFB3F316-93D0-142D-5ECE-61CA24BA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026" y="501657"/>
            <a:ext cx="914735" cy="9147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B329E2-0DD2-0F8A-BA80-FF531702CC48}"/>
              </a:ext>
            </a:extLst>
          </p:cNvPr>
          <p:cNvSpPr txBox="1"/>
          <p:nvPr/>
        </p:nvSpPr>
        <p:spPr>
          <a:xfrm>
            <a:off x="10200605" y="605082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pic>
        <p:nvPicPr>
          <p:cNvPr id="21512" name="Picture 8" descr="Oscium's Site Survey Hardware: Nomad">
            <a:extLst>
              <a:ext uri="{FF2B5EF4-FFF2-40B4-BE49-F238E27FC236}">
                <a16:creationId xmlns:a16="http://schemas.microsoft.com/office/drawing/2014/main" id="{A1C0B350-2D16-9740-2EA1-3B480EFB3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9" r="30701" b="7840"/>
          <a:stretch/>
        </p:blipFill>
        <p:spPr bwMode="auto">
          <a:xfrm>
            <a:off x="1448680" y="1869942"/>
            <a:ext cx="1659466" cy="13716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78F9B-95DE-A74A-5C4A-119957A2DA32}"/>
              </a:ext>
            </a:extLst>
          </p:cNvPr>
          <p:cNvSpPr txBox="1"/>
          <p:nvPr/>
        </p:nvSpPr>
        <p:spPr>
          <a:xfrm>
            <a:off x="2813951" y="3229687"/>
            <a:ext cx="545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3" name="Picture 4" descr="Apple 13-inch MacBook Pro: Apple M2 chip with 8-core CPU and 10-core GPU,  256GB SSD - Silver">
            <a:extLst>
              <a:ext uri="{FF2B5EF4-FFF2-40B4-BE49-F238E27FC236}">
                <a16:creationId xmlns:a16="http://schemas.microsoft.com/office/drawing/2014/main" id="{0A4BBB96-9F6D-4648-C216-2C67ECB55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0" r="-3" b="6673"/>
          <a:stretch/>
        </p:blipFill>
        <p:spPr bwMode="auto">
          <a:xfrm>
            <a:off x="2820443" y="1536682"/>
            <a:ext cx="1941688" cy="218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F419C-0EC4-42CC-13C1-AAF36EC2E3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0948"/>
          <a:stretch/>
        </p:blipFill>
        <p:spPr>
          <a:xfrm>
            <a:off x="7900025" y="392123"/>
            <a:ext cx="1101713" cy="1176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C15D6-2D54-83CF-3B82-6CA2F80CB9A2}"/>
              </a:ext>
            </a:extLst>
          </p:cNvPr>
          <p:cNvSpPr txBox="1"/>
          <p:nvPr/>
        </p:nvSpPr>
        <p:spPr>
          <a:xfrm>
            <a:off x="8882707" y="600207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5714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0260-DC78-7A7C-0B1D-0164361C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Roaming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59277-630F-7B4D-3197-66C97AB2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310" y="2286000"/>
            <a:ext cx="8850489" cy="1181285"/>
          </a:xfrm>
          <a:noFill/>
        </p:spPr>
        <p:txBody>
          <a:bodyPr wrap="square" rtlCol="0">
            <a:spAutoFit/>
          </a:bodyPr>
          <a:lstStyle/>
          <a:p>
            <a:pPr marL="0" indent="0" defTabSz="457200">
              <a:buNone/>
            </a:pPr>
            <a:r>
              <a:rPr lang="en-US" sz="1800" b="1" dirty="0">
                <a:solidFill>
                  <a:schemeClr val="tx1"/>
                </a:solidFill>
              </a:rPr>
              <a:t>Ubiquiti </a:t>
            </a:r>
            <a:r>
              <a:rPr lang="en-US" sz="1800" b="1" dirty="0" err="1">
                <a:solidFill>
                  <a:schemeClr val="tx1"/>
                </a:solidFill>
              </a:rPr>
              <a:t>WiFiman</a:t>
            </a:r>
            <a:endParaRPr lang="en-US" sz="1800" b="1" dirty="0">
              <a:solidFill>
                <a:schemeClr val="tx1"/>
              </a:solidFill>
            </a:endParaRPr>
          </a:p>
          <a:p>
            <a:pPr defTabSz="457200"/>
            <a:r>
              <a:rPr lang="en-US" sz="1800" dirty="0">
                <a:solidFill>
                  <a:schemeClr val="tx1"/>
                </a:solidFill>
              </a:rPr>
              <a:t>Android &amp; iOS</a:t>
            </a:r>
          </a:p>
          <a:p>
            <a:pPr defTabSz="457200"/>
            <a:r>
              <a:rPr lang="en-US" sz="1800" dirty="0">
                <a:solidFill>
                  <a:schemeClr val="tx1"/>
                </a:solidFill>
              </a:rPr>
              <a:t>Live Roaming Analysis</a:t>
            </a:r>
          </a:p>
        </p:txBody>
      </p:sp>
      <p:pic>
        <p:nvPicPr>
          <p:cNvPr id="12" name="Content Placeholder 11" descr="A blue background with a white person flying&#10;&#10;AI-generated content may be incorrect.">
            <a:extLst>
              <a:ext uri="{FF2B5EF4-FFF2-40B4-BE49-F238E27FC236}">
                <a16:creationId xmlns:a16="http://schemas.microsoft.com/office/drawing/2014/main" id="{E6ECC2D4-F53F-1C3C-1D4B-255064A465C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371600" y="2286000"/>
            <a:ext cx="708976" cy="710356"/>
          </a:xfr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E07BF5C-472F-4A39-C55A-372C8876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50621" y="250051"/>
            <a:ext cx="1071010" cy="93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154A984-B3F2-31C6-C6EC-3E7FB9BC5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938" y="1620873"/>
            <a:ext cx="2042343" cy="4430734"/>
          </a:xfrm>
          <a:prstGeom prst="rect">
            <a:avLst/>
          </a:prstGeom>
        </p:spPr>
      </p:pic>
      <p:pic>
        <p:nvPicPr>
          <p:cNvPr id="20" name="Picture 2" descr="apple logo&quot; Icon - Download for free – Iconduck">
            <a:extLst>
              <a:ext uri="{FF2B5EF4-FFF2-40B4-BE49-F238E27FC236}">
                <a16:creationId xmlns:a16="http://schemas.microsoft.com/office/drawing/2014/main" id="{49E282B5-A26D-749C-6EE7-A0384D8E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281" y="226194"/>
            <a:ext cx="758448" cy="9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5B6AA900-02D9-982C-0FE9-FFF2F33C4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588" y="2080479"/>
            <a:ext cx="1993831" cy="44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90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35D3-4480-0A79-CF10-551453C9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1FE40-C8FC-F053-8A64-B04CBAD2A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92296C6-28F7-4BD7-9EFB-22A268E3D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D12B48-8BA5-3A76-978C-BEE31FE7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1480929"/>
            <a:ext cx="5791426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 dirty="0"/>
              <a:t>Testing Results &amp; slides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59EC5-F905-58AB-B1B1-B6BEA6D80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4486" y="4804850"/>
            <a:ext cx="5791424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300">
                <a:hlinkClick r:id="rId3"/>
              </a:rPr>
              <a:t>https://github.com/jolla/roaming-wars</a:t>
            </a:r>
            <a:r>
              <a:rPr lang="en-US" sz="2300"/>
              <a:t> </a:t>
            </a:r>
            <a:endParaRPr lang="en-US" sz="2300" dirty="0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BB17300-EE76-409B-97FE-4836C509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EABCDF0-66B8-40A9-98EB-B6837EF18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307CB2C-F4D9-DBEF-F3B6-01FF67D66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272E24-3E1C-356E-D17D-2B02E6D8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/ OS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ACAC-A0EA-4A0F-7986-D374DB57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311"/>
            <a:ext cx="9601200" cy="466231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ffectLst/>
                <a:latin typeface="Helvetica Neue" panose="02000503000000020004" pitchFamily="2" charset="0"/>
              </a:rPr>
              <a:t>Windows 11 24H2 26100.2894</a:t>
            </a:r>
          </a:p>
          <a:p>
            <a:pPr lvl="1"/>
            <a:r>
              <a:rPr lang="en-US" sz="2400" dirty="0">
                <a:effectLst/>
                <a:latin typeface="Helvetica Neue" panose="02000503000000020004" pitchFamily="2" charset="0"/>
              </a:rPr>
              <a:t>Intel Driver: 11/11/2024 23.100.0.4 (BE200)</a:t>
            </a:r>
          </a:p>
          <a:p>
            <a:pPr lvl="1"/>
            <a:r>
              <a:rPr lang="en-US" sz="2400" dirty="0">
                <a:effectLst/>
                <a:latin typeface="Helvetica Neue" panose="02000503000000020004" pitchFamily="2" charset="0"/>
              </a:rPr>
              <a:t>MediaTek Driver: 6/11/2024 3.4.2.1046 (MT7902/MT7922)</a:t>
            </a:r>
          </a:p>
          <a:p>
            <a:pPr lvl="1"/>
            <a:r>
              <a:rPr lang="en-US" sz="2400" dirty="0">
                <a:effectLst/>
                <a:latin typeface="Helvetica Neue" panose="02000503000000020004" pitchFamily="2" charset="0"/>
              </a:rPr>
              <a:t>Qualcomm Driver: 12/1/2023 3.0.0.1078 (WCN7851)</a:t>
            </a:r>
          </a:p>
          <a:p>
            <a:r>
              <a:rPr lang="en-US" sz="2400" dirty="0"/>
              <a:t>iPhone 15 Pro</a:t>
            </a:r>
          </a:p>
          <a:p>
            <a:pPr lvl="1"/>
            <a:r>
              <a:rPr lang="en-US" sz="2400" dirty="0"/>
              <a:t>iOS 18.3</a:t>
            </a:r>
          </a:p>
          <a:p>
            <a:r>
              <a:rPr lang="en-US" sz="2400" dirty="0"/>
              <a:t>M2 MacBook Pro</a:t>
            </a:r>
          </a:p>
          <a:p>
            <a:pPr lvl="1"/>
            <a:r>
              <a:rPr lang="en-US" sz="2400" dirty="0"/>
              <a:t>macOS 15.2 (Sequoia)</a:t>
            </a:r>
          </a:p>
          <a:p>
            <a:r>
              <a:rPr lang="en-US" sz="2400" dirty="0"/>
              <a:t>Google Pixel 8</a:t>
            </a:r>
          </a:p>
          <a:p>
            <a:pPr lvl="1"/>
            <a:r>
              <a:rPr lang="en-US" sz="2400" dirty="0"/>
              <a:t>Android 15</a:t>
            </a:r>
          </a:p>
          <a:p>
            <a:pPr marL="0" indent="0">
              <a:buNone/>
            </a:pPr>
            <a:r>
              <a:rPr lang="en-US" sz="2400" i="1" dirty="0"/>
              <a:t>NOTE: All adapter/roaming options left at defaults</a:t>
            </a:r>
          </a:p>
        </p:txBody>
      </p:sp>
    </p:spTree>
    <p:extLst>
      <p:ext uri="{BB962C8B-B14F-4D97-AF65-F5344CB8AC3E}">
        <p14:creationId xmlns:p14="http://schemas.microsoft.com/office/powerpoint/2010/main" val="96890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6AC6-4153-CB93-9654-CA685359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Roaming Test – Manual Method</a:t>
            </a:r>
          </a:p>
        </p:txBody>
      </p:sp>
      <p:pic>
        <p:nvPicPr>
          <p:cNvPr id="2050" name="Picture 2" descr="HPE Aruba Networking AP‑735 (US) Tri Radio 2x2 Wi‑Fi 7 Internal Antennas  Campus Access Point">
            <a:extLst>
              <a:ext uri="{FF2B5EF4-FFF2-40B4-BE49-F238E27FC236}">
                <a16:creationId xmlns:a16="http://schemas.microsoft.com/office/drawing/2014/main" id="{CB260327-C10D-134C-3A37-92AED8FE7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72599"/>
            <a:ext cx="3617260" cy="27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PE Aruba Networking AP‑735 (US) Tri Radio 2x2 Wi‑Fi 7 Internal Antennas  Campus Access Point">
            <a:extLst>
              <a:ext uri="{FF2B5EF4-FFF2-40B4-BE49-F238E27FC236}">
                <a16:creationId xmlns:a16="http://schemas.microsoft.com/office/drawing/2014/main" id="{4E78BACF-A46E-1D69-41AC-44D110DF9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742" y="2672600"/>
            <a:ext cx="3617258" cy="27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iPhone 15 Pro Cell Phone Review - Consumer Reports">
            <a:extLst>
              <a:ext uri="{FF2B5EF4-FFF2-40B4-BE49-F238E27FC236}">
                <a16:creationId xmlns:a16="http://schemas.microsoft.com/office/drawing/2014/main" id="{95EF85F8-75C2-958F-409F-A6BD0810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411" y="3152513"/>
            <a:ext cx="2403631" cy="17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ifi Symbol Icons - Free SVG &amp; PNG Wifi Symbol Images - Noun Project">
            <a:extLst>
              <a:ext uri="{FF2B5EF4-FFF2-40B4-BE49-F238E27FC236}">
                <a16:creationId xmlns:a16="http://schemas.microsoft.com/office/drawing/2014/main" id="{4B42DB44-0280-63F6-6053-168CD63F8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5579">
            <a:off x="1637654" y="271829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Wifi Symbol Icons - Free SVG &amp; PNG Wifi Symbol Images - Noun Project">
            <a:extLst>
              <a:ext uri="{FF2B5EF4-FFF2-40B4-BE49-F238E27FC236}">
                <a16:creationId xmlns:a16="http://schemas.microsoft.com/office/drawing/2014/main" id="{F6E4832A-9FD2-1AED-3C5B-DA258E17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1718" y="275907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276B-CFE7-306B-2826-EEFE8851B91D}"/>
              </a:ext>
            </a:extLst>
          </p:cNvPr>
          <p:cNvSpPr txBox="1"/>
          <p:nvPr/>
        </p:nvSpPr>
        <p:spPr>
          <a:xfrm>
            <a:off x="1045439" y="5016209"/>
            <a:ext cx="152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Aruba AP-735</a:t>
            </a:r>
          </a:p>
          <a:p>
            <a:pPr algn="ctr"/>
            <a:r>
              <a:rPr lang="en-US" dirty="0"/>
              <a:t>(Wi-Fi 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636C9-A129-3ADD-F0CA-EF71F48F0090}"/>
              </a:ext>
            </a:extLst>
          </p:cNvPr>
          <p:cNvSpPr txBox="1"/>
          <p:nvPr/>
        </p:nvSpPr>
        <p:spPr>
          <a:xfrm>
            <a:off x="9591327" y="5016209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Aruba AP-735</a:t>
            </a:r>
          </a:p>
          <a:p>
            <a:pPr algn="ctr"/>
            <a:r>
              <a:rPr lang="en-US" dirty="0"/>
              <a:t>(Wi-Fi 7)</a:t>
            </a:r>
          </a:p>
        </p:txBody>
      </p:sp>
    </p:spTree>
    <p:extLst>
      <p:ext uri="{BB962C8B-B14F-4D97-AF65-F5344CB8AC3E}">
        <p14:creationId xmlns:p14="http://schemas.microsoft.com/office/powerpoint/2010/main" val="313709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69 0 L 0.38216 0.003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B327-A563-F7DA-3E28-ED329ECF5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4503-1E5D-5A57-3450-10602F78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Roaming Test - Automated Method</a:t>
            </a:r>
            <a:endParaRPr lang="en-US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5B935-E82A-AD7B-8F4B-3A4C92F7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593802"/>
            <a:ext cx="10148710" cy="4273598"/>
          </a:xfrm>
        </p:spPr>
        <p:txBody>
          <a:bodyPr/>
          <a:lstStyle/>
          <a:p>
            <a:r>
              <a:rPr lang="en-US" i="1" dirty="0"/>
              <a:t>Automatically adjusted Tx power of each radio in +/- 1 dB increments every 3 seconds</a:t>
            </a:r>
          </a:p>
          <a:p>
            <a:r>
              <a:rPr lang="en-US" i="1" dirty="0"/>
              <a:t>RSSI levels balanced across bands – 2.4 GHz clamped to 6 dB less than 5/6 GHz</a:t>
            </a:r>
          </a:p>
          <a:p>
            <a:r>
              <a:rPr lang="en-US" i="1" dirty="0"/>
              <a:t>Devices in the same location and orientation for each test</a:t>
            </a:r>
          </a:p>
          <a:p>
            <a:r>
              <a:rPr lang="en-US" i="1" dirty="0"/>
              <a:t>60 min / 20 “power” cycles - per test</a:t>
            </a:r>
          </a:p>
          <a:p>
            <a:r>
              <a:rPr lang="en-US" i="1" dirty="0"/>
              <a:t>Captured 1000+ roaming events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418812-6297-7D20-C84D-B07F0D23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15"/>
          <a:stretch/>
        </p:blipFill>
        <p:spPr>
          <a:xfrm>
            <a:off x="1318260" y="3856331"/>
            <a:ext cx="9553940" cy="28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C5996-ADE6-1808-9889-E07DA039F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purple line&#10;&#10;AI-generated content may be incorrect.">
            <a:extLst>
              <a:ext uri="{FF2B5EF4-FFF2-40B4-BE49-F238E27FC236}">
                <a16:creationId xmlns:a16="http://schemas.microsoft.com/office/drawing/2014/main" id="{68959A49-808C-2B04-2333-E1739EE7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127"/>
          <a:stretch/>
        </p:blipFill>
        <p:spPr>
          <a:xfrm>
            <a:off x="510822" y="2320043"/>
            <a:ext cx="11170355" cy="3396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98033-5273-9446-5BD0-01BE62D9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Roaming Test - Automated Method</a:t>
            </a:r>
            <a:endParaRPr lang="en-US" i="1" dirty="0"/>
          </a:p>
        </p:txBody>
      </p:sp>
      <p:pic>
        <p:nvPicPr>
          <p:cNvPr id="2050" name="Picture 2" descr="HPE Aruba Networking AP‑735 (US) Tri Radio 2x2 Wi‑Fi 7 Internal Antennas  Campus Access Point">
            <a:extLst>
              <a:ext uri="{FF2B5EF4-FFF2-40B4-BE49-F238E27FC236}">
                <a16:creationId xmlns:a16="http://schemas.microsoft.com/office/drawing/2014/main" id="{75572C76-B287-3DE5-577C-47697FB0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625" y="3211688"/>
            <a:ext cx="3022460" cy="226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PE Aruba Networking AP‑735 (US) Tri Radio 2x2 Wi‑Fi 7 Internal Antennas  Campus Access Point">
            <a:extLst>
              <a:ext uri="{FF2B5EF4-FFF2-40B4-BE49-F238E27FC236}">
                <a16:creationId xmlns:a16="http://schemas.microsoft.com/office/drawing/2014/main" id="{1848CDDA-7FB1-663F-ED7B-5B8292E34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16" y="2034704"/>
            <a:ext cx="2917747" cy="218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ifi Symbol Icons - Free SVG &amp; PNG Wifi Symbol Images - Noun Project">
            <a:extLst>
              <a:ext uri="{FF2B5EF4-FFF2-40B4-BE49-F238E27FC236}">
                <a16:creationId xmlns:a16="http://schemas.microsoft.com/office/drawing/2014/main" id="{B870B0AB-BAC6-29AB-D68F-70FA1E7F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85875">
            <a:off x="1426286" y="3328696"/>
            <a:ext cx="1593016" cy="159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Wifi Symbol Icons - Free SVG &amp; PNG Wifi Symbol Images - Noun Project">
            <a:extLst>
              <a:ext uri="{FF2B5EF4-FFF2-40B4-BE49-F238E27FC236}">
                <a16:creationId xmlns:a16="http://schemas.microsoft.com/office/drawing/2014/main" id="{8CF6D66E-B277-A5A2-B1DE-516DB270E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30" t="32367" r="30274" b="34259"/>
          <a:stretch/>
        </p:blipFill>
        <p:spPr bwMode="auto">
          <a:xfrm rot="15470636">
            <a:off x="8646515" y="1954813"/>
            <a:ext cx="2602914" cy="23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ASUS Laptop｜Laptops For Home｜ASUS USA">
            <a:extLst>
              <a:ext uri="{FF2B5EF4-FFF2-40B4-BE49-F238E27FC236}">
                <a16:creationId xmlns:a16="http://schemas.microsoft.com/office/drawing/2014/main" id="{101A673C-2FD4-9FD1-C250-97B017D62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r="4621" b="1"/>
          <a:stretch/>
        </p:blipFill>
        <p:spPr bwMode="auto">
          <a:xfrm>
            <a:off x="5270599" y="2735511"/>
            <a:ext cx="1803202" cy="202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94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0BEF5-DFC7-F2C0-20CA-AD549632A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1566-F9CB-5B2E-AFC4-D401087D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Do Tri-band devices Really prefer 6 GH?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4F95-398F-D4D8-82C9-ED326735D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6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192C-1900-1F11-D95D-CE864E59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686C-38FC-3CF3-84BC-E76E57A8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Tri-Band 2.4/5/6 GHz - 20/20/20 MHz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Baseline – All things equal</a:t>
            </a:r>
            <a:endParaRPr lang="en-US" i="1" dirty="0">
              <a:solidFill>
                <a:srgbClr val="0070C0"/>
              </a:solidFill>
            </a:endParaRPr>
          </a:p>
        </p:txBody>
      </p:sp>
      <p:graphicFrame>
        <p:nvGraphicFramePr>
          <p:cNvPr id="39" name="Content Placeholder 38">
            <a:extLst>
              <a:ext uri="{FF2B5EF4-FFF2-40B4-BE49-F238E27FC236}">
                <a16:creationId xmlns:a16="http://schemas.microsoft.com/office/drawing/2014/main" id="{B5E6E360-41D0-882E-22D4-FDB349B43E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301012"/>
              </p:ext>
            </p:extLst>
          </p:nvPr>
        </p:nvGraphicFramePr>
        <p:xfrm>
          <a:off x="1371600" y="2286000"/>
          <a:ext cx="9601197" cy="3489960"/>
        </p:xfrm>
        <a:graphic>
          <a:graphicData uri="http://schemas.openxmlformats.org/drawingml/2006/table">
            <a:tbl>
              <a:tblPr/>
              <a:tblGrid>
                <a:gridCol w="5049836">
                  <a:extLst>
                    <a:ext uri="{9D8B030D-6E8A-4147-A177-3AD203B41FA5}">
                      <a16:colId xmlns:a16="http://schemas.microsoft.com/office/drawing/2014/main" val="4005559882"/>
                    </a:ext>
                  </a:extLst>
                </a:gridCol>
                <a:gridCol w="1301930">
                  <a:extLst>
                    <a:ext uri="{9D8B030D-6E8A-4147-A177-3AD203B41FA5}">
                      <a16:colId xmlns:a16="http://schemas.microsoft.com/office/drawing/2014/main" val="3887435263"/>
                    </a:ext>
                  </a:extLst>
                </a:gridCol>
                <a:gridCol w="989035">
                  <a:extLst>
                    <a:ext uri="{9D8B030D-6E8A-4147-A177-3AD203B41FA5}">
                      <a16:colId xmlns:a16="http://schemas.microsoft.com/office/drawing/2014/main" val="1610206594"/>
                    </a:ext>
                  </a:extLst>
                </a:gridCol>
                <a:gridCol w="1017807">
                  <a:extLst>
                    <a:ext uri="{9D8B030D-6E8A-4147-A177-3AD203B41FA5}">
                      <a16:colId xmlns:a16="http://schemas.microsoft.com/office/drawing/2014/main" val="448744998"/>
                    </a:ext>
                  </a:extLst>
                </a:gridCol>
                <a:gridCol w="1242589">
                  <a:extLst>
                    <a:ext uri="{9D8B030D-6E8A-4147-A177-3AD203B41FA5}">
                      <a16:colId xmlns:a16="http://schemas.microsoft.com/office/drawing/2014/main" val="59430911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6GHz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5013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Google Pixel 8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73424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Intel BE200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7485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iPhone 15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0796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M2 MacBook Pro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59717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MT7902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80465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MediaTek MT7922 (Wi-Fi 6E)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6127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Qualcomm WCN7851 (Wi-Fi 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727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0044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8255</TotalTime>
  <Words>1878</Words>
  <Application>Microsoft Macintosh PowerPoint</Application>
  <PresentationFormat>Widescreen</PresentationFormat>
  <Paragraphs>552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Narrow</vt:lpstr>
      <vt:lpstr>Franklin Gothic Book</vt:lpstr>
      <vt:lpstr>Helvetica Neue</vt:lpstr>
      <vt:lpstr>var(--h1_typography-font-family)</vt:lpstr>
      <vt:lpstr>var(--h3_typography-font-family)</vt:lpstr>
      <vt:lpstr>Crop</vt:lpstr>
      <vt:lpstr>Roaming Wars</vt:lpstr>
      <vt:lpstr>Previous related WLPC sessions</vt:lpstr>
      <vt:lpstr>Devices Tested</vt:lpstr>
      <vt:lpstr>Drivers / OS</vt:lpstr>
      <vt:lpstr>Roaming Test – Manual Method</vt:lpstr>
      <vt:lpstr>Roaming Test - Automated Method</vt:lpstr>
      <vt:lpstr>Roaming Test - Automated Method</vt:lpstr>
      <vt:lpstr>Do Tri-band devices Really prefer 6 GH?</vt:lpstr>
      <vt:lpstr>Tri-Band 2.4/5/6 GHz - 20/20/20 MHz Baseline – All things equal</vt:lpstr>
      <vt:lpstr>Do Tri-band devices prefer wider channels?</vt:lpstr>
      <vt:lpstr>PowerPoint Presentation</vt:lpstr>
      <vt:lpstr>PowerPoint Presentation</vt:lpstr>
      <vt:lpstr>Tri-band 2.4/5/6 – 20/20/80 MHz Increase Ch. Width on 6 GHz to 80 MHz</vt:lpstr>
      <vt:lpstr>Tri-Band 2.4/5/6 – 20/40/80 MHz Mixed Channel Widths</vt:lpstr>
      <vt:lpstr>Dual-band  (5 &amp; 6 GHz Only)</vt:lpstr>
      <vt:lpstr>Dual-Band 5/6 GHz - 40/80 MHz 5 + 6 GHz Only Test</vt:lpstr>
      <vt:lpstr>Does USING non-PSC Impact Roaming?</vt:lpstr>
      <vt:lpstr>Tri-band 2.4/5/6 – 20/40/40 MHz Non-PSC Test</vt:lpstr>
      <vt:lpstr>Does 802.11k  impact roaming?</vt:lpstr>
      <vt:lpstr>iOS &amp; 802.11k</vt:lpstr>
      <vt:lpstr>Tri-Band 2.4/5/6 – 20/40/80 MHz 802.11k enabled</vt:lpstr>
      <vt:lpstr>No 11k vs 11k enabled</vt:lpstr>
      <vt:lpstr>MLO and Roaming</vt:lpstr>
      <vt:lpstr>MLO Compatibility</vt:lpstr>
      <vt:lpstr>Compare: No MLO vs MLO Enabled</vt:lpstr>
      <vt:lpstr>FILS Discovery (6 GHz Only)</vt:lpstr>
      <vt:lpstr>6 GHz Only  FILS Discovery Method</vt:lpstr>
      <vt:lpstr>6 GHz Design Considerations</vt:lpstr>
      <vt:lpstr>6 GHz Design Considerations (Cont.)</vt:lpstr>
      <vt:lpstr>Tools Used To Capture Roaming DATA</vt:lpstr>
      <vt:lpstr>iPhone/iPad</vt:lpstr>
      <vt:lpstr>macOS</vt:lpstr>
      <vt:lpstr>Windows</vt:lpstr>
      <vt:lpstr>Android</vt:lpstr>
      <vt:lpstr>Wi-Fi 7 Capture Solution</vt:lpstr>
      <vt:lpstr>Real-time Roaming Analysis</vt:lpstr>
      <vt:lpstr>Demo</vt:lpstr>
      <vt:lpstr>Testing Results &amp;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Jerry Olla</dc:creator>
  <cp:lastModifiedBy>Jerry Olla</cp:lastModifiedBy>
  <cp:revision>1</cp:revision>
  <dcterms:created xsi:type="dcterms:W3CDTF">2025-02-06T20:10:09Z</dcterms:created>
  <dcterms:modified xsi:type="dcterms:W3CDTF">2025-02-17T16:52:56Z</dcterms:modified>
</cp:coreProperties>
</file>